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42" r:id="rId3"/>
    <p:sldId id="347" r:id="rId4"/>
    <p:sldId id="287" r:id="rId5"/>
    <p:sldId id="345" r:id="rId6"/>
    <p:sldId id="343" r:id="rId7"/>
    <p:sldId id="344" r:id="rId8"/>
  </p:sldIdLst>
  <p:sldSz cx="9144000" cy="6858000" type="screen4x3"/>
  <p:notesSz cx="6794500" cy="9931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3980-B506-4B8E-8D16-BA299C968A4A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46938-A641-4091-9FEF-5F9885E438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1F531-0FB8-4EC3-A4B6-1A65D7188F96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26E4C-8E33-40A1-A16B-8F47DA0510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C9AF1-AB44-401D-8C0B-26B1A2ADFC84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C7BD-CDD5-40CB-9076-F353B581FF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7FC3-C014-4015-92EB-46D8D6213754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FB9F-C010-40E3-81EA-F5E34BFE3C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738C6-A43C-4727-B516-7E57A837CC8D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05C2-5D90-4861-A197-86E5C11C9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07AB-21E6-472E-93B2-A1FD9AF4DA98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8BC5-E2E7-4F0E-90BF-AE6B68035C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C4A6D-082C-479A-9E3A-7DF131286B46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25FE-B634-45C0-9E0A-B459CDAD7B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6D6DC-6E8F-44EE-A6E9-5599240E2737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CB8F-827D-4D21-BDF3-304FB7D65A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D908-95D1-4E1F-8FCA-1A19C3A4E3F2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87837-A8D9-4829-B7EB-F2BD110DF8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529D2-8771-41F9-B096-76C6382D182B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E3CB1-70F5-41CC-9B76-E0A512EA96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87118-02BE-480B-9673-39F3B0588E5F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08CA2-DD32-4E94-B793-54F05D36BD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4FE635-3D0E-4149-B469-818077C900AE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8D42ED-C983-44EB-B1D3-D25F1380C7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o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4"/>
          <p:cNvSpPr txBox="1">
            <a:spLocks/>
          </p:cNvSpPr>
          <p:nvPr/>
        </p:nvSpPr>
        <p:spPr bwMode="auto">
          <a:xfrm>
            <a:off x="904875" y="4365625"/>
            <a:ext cx="72294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VÍTKOVICE IT SOLUTIONS</a:t>
            </a:r>
            <a:endParaRPr lang="cs-CZ" sz="36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Řídící systémy pro průmyslové technologie</a:t>
            </a:r>
            <a:endParaRPr lang="cs-CZ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87450" y="6229350"/>
            <a:ext cx="23764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Ing. Marek Haša</a:t>
            </a:r>
            <a:endParaRPr lang="cs-CZ" sz="1600" b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5/2013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7" name="Obrázek 3" descr="img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638" y="1735138"/>
            <a:ext cx="16573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Obrázek 4" descr="img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063" y="1735138"/>
            <a:ext cx="16573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5" descr="img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2263" y="1735138"/>
            <a:ext cx="16573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6" descr="img_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1425" y="1735138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4"/>
          <p:cNvSpPr txBox="1">
            <a:spLocks/>
          </p:cNvSpPr>
          <p:nvPr/>
        </p:nvSpPr>
        <p:spPr bwMode="auto">
          <a:xfrm>
            <a:off x="755650" y="801688"/>
            <a:ext cx="72294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>
                <a:solidFill>
                  <a:schemeClr val="bg1"/>
                </a:solidFill>
                <a:latin typeface="+mn-lt"/>
                <a:cs typeface="+mn-cs"/>
              </a:rPr>
              <a:t>Řídící systémy pro průmyslové technologie</a:t>
            </a:r>
            <a:endParaRPr lang="cs-CZ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Zástupný symbol pro obsah 4"/>
          <p:cNvSpPr txBox="1">
            <a:spLocks/>
          </p:cNvSpPr>
          <p:nvPr/>
        </p:nvSpPr>
        <p:spPr bwMode="auto">
          <a:xfrm>
            <a:off x="467544" y="1844824"/>
            <a:ext cx="432048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cs-CZ" sz="16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Řešené oblasti  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Řídící systémy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SCADA systémy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Monitorovací a diagnostické systémy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Instrumentace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MaR</a:t>
            </a: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      (snímače, převodníky, akční členy, pohony)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Rozváděče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Kabeláž, sítě</a:t>
            </a:r>
            <a:endParaRPr lang="cs-CZ" sz="16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4101" name="Obrázek 4" descr="img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7288" y="115888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ázek 5" descr="img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963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Obrázek 6" descr="img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ázek 7" descr="img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9450" y="115888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467543" y="1556792"/>
            <a:ext cx="819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Realizujeme provozní soubory ASŘ,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MaR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 Elektro pro řízení průmyslových technologií</a:t>
            </a:r>
            <a:endParaRPr lang="cs-CZ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3923928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4"/>
          <p:cNvSpPr txBox="1">
            <a:spLocks/>
          </p:cNvSpPr>
          <p:nvPr/>
        </p:nvSpPr>
        <p:spPr bwMode="auto">
          <a:xfrm>
            <a:off x="755650" y="801688"/>
            <a:ext cx="72294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>
                <a:solidFill>
                  <a:schemeClr val="bg1"/>
                </a:solidFill>
                <a:latin typeface="+mn-lt"/>
                <a:cs typeface="+mn-cs"/>
              </a:rPr>
              <a:t>Řídící systémy pro průmyslové technologie</a:t>
            </a:r>
            <a:endParaRPr lang="cs-CZ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4101" name="Obrázek 4" descr="img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7288" y="115888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ázek 5" descr="img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963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Obrázek 6" descr="img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ázek 7" descr="img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9450" y="115888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4"/>
          <p:cNvSpPr txBox="1">
            <a:spLocks/>
          </p:cNvSpPr>
          <p:nvPr/>
        </p:nvSpPr>
        <p:spPr bwMode="auto">
          <a:xfrm>
            <a:off x="899592" y="1860848"/>
            <a:ext cx="3041066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cs-CZ" sz="16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Ve fázích projektu 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Engineering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 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Projektování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Tvorba software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Montáž 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Uvedení do provozu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Zácvik obsluhy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Záruční, pozáruční  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servis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3" y="1556792"/>
            <a:ext cx="819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Realizujeme provozní soubory ASŘ,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MaR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 Elektro pro řízení průmyslových technologií</a:t>
            </a:r>
            <a:endParaRPr lang="cs-CZ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3923928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4"/>
          <p:cNvSpPr txBox="1">
            <a:spLocks/>
          </p:cNvSpPr>
          <p:nvPr/>
        </p:nvSpPr>
        <p:spPr bwMode="auto">
          <a:xfrm>
            <a:off x="755650" y="801688"/>
            <a:ext cx="72294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+mn-lt"/>
              </a:rPr>
              <a:t>Řídící systémy pro průmyslové technologie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Zástupný symbol pro obsah 4"/>
          <p:cNvSpPr txBox="1">
            <a:spLocks/>
          </p:cNvSpPr>
          <p:nvPr/>
        </p:nvSpPr>
        <p:spPr bwMode="auto">
          <a:xfrm>
            <a:off x="611188" y="1412875"/>
            <a:ext cx="76612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Pro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engineeringové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 obory Vítkovice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Machinery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 Group :</a:t>
            </a: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- Energetika</a:t>
            </a: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Kotle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Kogenerační 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jednotky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Výměníkové 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stanice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Výroba 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chladu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CHÚV,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demistanice</a:t>
            </a:r>
            <a:endParaRPr lang="cs-CZ" sz="16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Napájecí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, oběhové stanice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Plynové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, mazutové hospodářství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Doprava 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paliva, strusky, popelovin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Odsíření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, 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odprášení, snížení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NOx</a:t>
            </a:r>
            <a:endParaRPr lang="cs-CZ" sz="16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Ekologický 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monitoring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4101" name="Obrázek 4" descr="img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7288" y="115888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ázek 5" descr="img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963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Obrázek 6" descr="img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ázek 7" descr="img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9450" y="115888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81" y="2204864"/>
            <a:ext cx="213289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34" y="3573016"/>
            <a:ext cx="349450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4"/>
          <p:cNvSpPr txBox="1">
            <a:spLocks/>
          </p:cNvSpPr>
          <p:nvPr/>
        </p:nvSpPr>
        <p:spPr bwMode="auto">
          <a:xfrm>
            <a:off x="755650" y="801688"/>
            <a:ext cx="72294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+mn-lt"/>
              </a:rPr>
              <a:t>Řídící systémy pro průmyslové technologie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Zástupný symbol pro obsah 4"/>
          <p:cNvSpPr txBox="1">
            <a:spLocks/>
          </p:cNvSpPr>
          <p:nvPr/>
        </p:nvSpPr>
        <p:spPr bwMode="auto">
          <a:xfrm>
            <a:off x="611188" y="1412875"/>
            <a:ext cx="76612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Pro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engineeringové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 obory Vítkovice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Machinery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 Group :</a:t>
            </a: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- Vodárenské aplikace</a:t>
            </a: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Komunální sféra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Čistírny 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odpadních vod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Úpravny vod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Vodárenské objekty (vodojemy, 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čerpací 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stanice, vrty, …)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Kanalizační sítě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Průmyslová zařízení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Napájecí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, oběhové stanice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Chlazení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Specifické 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úlohy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Dispečinky (vodárenské, kanalizační)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4101" name="Obrázek 4" descr="img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7288" y="115888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ázek 5" descr="img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963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Obrázek 6" descr="img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ázek 7" descr="img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9450" y="115888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81" y="2204864"/>
            <a:ext cx="213289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" b="-4421"/>
          <a:stretch/>
        </p:blipFill>
        <p:spPr>
          <a:xfrm>
            <a:off x="5883719" y="3852000"/>
            <a:ext cx="238353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4"/>
          <p:cNvSpPr txBox="1">
            <a:spLocks/>
          </p:cNvSpPr>
          <p:nvPr/>
        </p:nvSpPr>
        <p:spPr bwMode="auto">
          <a:xfrm>
            <a:off x="755650" y="801688"/>
            <a:ext cx="72294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+mj-lt"/>
              </a:rPr>
              <a:t>Řídící systémy pro průmyslové technologie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Zástupný symbol pro obsah 4"/>
          <p:cNvSpPr txBox="1">
            <a:spLocks/>
          </p:cNvSpPr>
          <p:nvPr/>
        </p:nvSpPr>
        <p:spPr bwMode="auto">
          <a:xfrm>
            <a:off x="611188" y="1412875"/>
            <a:ext cx="76612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Pro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engineeringové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 obory Vítkovice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Machinery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 Group :</a:t>
            </a: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- Metalurgie</a:t>
            </a: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Ocelárny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Obloukové pece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Pánvové pece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Kontilití</a:t>
            </a: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Odprášení </a:t>
            </a:r>
            <a:endParaRPr lang="cs-CZ" sz="16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Válcovny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Dílčí technologie</a:t>
            </a:r>
            <a:endParaRPr lang="cs-CZ" sz="16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Koksovny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Obslužné vozy koksových baterií</a:t>
            </a:r>
            <a:endParaRPr lang="cs-CZ" sz="16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4101" name="Obrázek 4" descr="img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7288" y="115888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ázek 5" descr="img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963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Obrázek 6" descr="img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ázek 7" descr="img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9450" y="115888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45" y="2204864"/>
            <a:ext cx="199643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válcování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3591158"/>
            <a:ext cx="375440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4"/>
          <p:cNvSpPr txBox="1">
            <a:spLocks/>
          </p:cNvSpPr>
          <p:nvPr/>
        </p:nvSpPr>
        <p:spPr bwMode="auto">
          <a:xfrm>
            <a:off x="755650" y="801688"/>
            <a:ext cx="72294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+mj-lt"/>
              </a:rPr>
              <a:t>Řídící systémy pro průmyslové technologie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Zástupný symbol pro obsah 4"/>
          <p:cNvSpPr txBox="1">
            <a:spLocks/>
          </p:cNvSpPr>
          <p:nvPr/>
        </p:nvSpPr>
        <p:spPr bwMode="auto">
          <a:xfrm>
            <a:off x="611188" y="1412875"/>
            <a:ext cx="76612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Pro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engineeringové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 obory Vítkovice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Machinery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 Group :</a:t>
            </a: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- Těžba, doprava a zpracování surovin</a:t>
            </a: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Rypadla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Zakladače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Shazovací vozy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Pásová doprava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Třídění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Drcení, mletí</a:t>
            </a:r>
          </a:p>
          <a:p>
            <a:pPr marL="285750" indent="-2857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4101" name="Obrázek 4" descr="img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7288" y="115888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ázek 5" descr="img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963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Obrázek 6" descr="img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ázek 7" descr="img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9450" y="115888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65" y="2204864"/>
            <a:ext cx="196288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zakládací stro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3571522"/>
            <a:ext cx="3294899" cy="261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5336</TotalTime>
  <Words>247</Words>
  <Application>Microsoft Office PowerPoint</Application>
  <PresentationFormat>Předvádění na obrazovce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m.sebesta</dc:creator>
  <cp:lastModifiedBy>Šindel Petr</cp:lastModifiedBy>
  <cp:revision>316</cp:revision>
  <cp:lastPrinted>2012-09-26T07:18:28Z</cp:lastPrinted>
  <dcterms:created xsi:type="dcterms:W3CDTF">2010-11-22T06:59:28Z</dcterms:created>
  <dcterms:modified xsi:type="dcterms:W3CDTF">2013-09-30T10:51:21Z</dcterms:modified>
</cp:coreProperties>
</file>