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9" r:id="rId1"/>
    <p:sldMasterId id="2147483681" r:id="rId2"/>
    <p:sldMasterId id="2147484218" r:id="rId3"/>
  </p:sldMasterIdLst>
  <p:notesMasterIdLst>
    <p:notesMasterId r:id="rId10"/>
  </p:notesMasterIdLst>
  <p:handoutMasterIdLst>
    <p:handoutMasterId r:id="rId11"/>
  </p:handoutMasterIdLst>
  <p:sldIdLst>
    <p:sldId id="887" r:id="rId4"/>
    <p:sldId id="920" r:id="rId5"/>
    <p:sldId id="921" r:id="rId6"/>
    <p:sldId id="922" r:id="rId7"/>
    <p:sldId id="923" r:id="rId8"/>
    <p:sldId id="924" r:id="rId9"/>
  </p:sldIdLst>
  <p:sldSz cx="9144000" cy="6858000" type="screen4x3"/>
  <p:notesSz cx="6815138" cy="9823450"/>
  <p:defaultTextStyle>
    <a:defPPr>
      <a:defRPr lang="en-US"/>
    </a:defPPr>
    <a:lvl1pPr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9114D"/>
    <a:srgbClr val="F70018"/>
    <a:srgbClr val="92D050"/>
    <a:srgbClr val="4C86B7"/>
    <a:srgbClr val="57378A"/>
    <a:srgbClr val="BCB8A5"/>
    <a:srgbClr val="969696"/>
    <a:srgbClr val="83B819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08" autoAdjust="0"/>
    <p:restoredTop sz="91213" autoAdjust="0"/>
  </p:normalViewPr>
  <p:slideViewPr>
    <p:cSldViewPr snapToGrid="0" showGuides="1">
      <p:cViewPr varScale="1">
        <p:scale>
          <a:sx n="99" d="100"/>
          <a:sy n="99" d="100"/>
        </p:scale>
        <p:origin x="-420" y="-102"/>
      </p:cViewPr>
      <p:guideLst>
        <p:guide orient="horz" pos="2124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40" d="100"/>
        <a:sy n="140" d="100"/>
      </p:scale>
      <p:origin x="0" y="144"/>
    </p:cViewPr>
  </p:sorterViewPr>
  <p:notesViewPr>
    <p:cSldViewPr snapToGrid="0" showGuides="1">
      <p:cViewPr varScale="1">
        <p:scale>
          <a:sx n="65" d="100"/>
          <a:sy n="65" d="100"/>
        </p:scale>
        <p:origin x="-2934" y="-102"/>
      </p:cViewPr>
      <p:guideLst>
        <p:guide orient="horz" pos="3094"/>
        <p:guide pos="214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1000" cy="4905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739" tIns="46871" rIns="93739" bIns="46871" numCol="1" anchor="t" anchorCtr="0" compatLnSpc="1">
            <a:prstTxWarp prst="textNoShape">
              <a:avLst/>
            </a:prstTxWarp>
          </a:bodyPr>
          <a:lstStyle>
            <a:lvl1pPr algn="l" defTabSz="930275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4138" y="0"/>
            <a:ext cx="2921000" cy="4905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739" tIns="46871" rIns="93739" bIns="46871" numCol="1" anchor="t" anchorCtr="0" compatLnSpc="1">
            <a:prstTxWarp prst="textNoShape">
              <a:avLst/>
            </a:prstTxWarp>
          </a:bodyPr>
          <a:lstStyle>
            <a:lvl1pPr defTabSz="930275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93225"/>
            <a:ext cx="2921000" cy="4889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739" tIns="46871" rIns="93739" bIns="46871" numCol="1" anchor="b" anchorCtr="0" compatLnSpc="1">
            <a:prstTxWarp prst="textNoShape">
              <a:avLst/>
            </a:prstTxWarp>
          </a:bodyPr>
          <a:lstStyle>
            <a:lvl1pPr algn="l" defTabSz="930275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4138" y="9293225"/>
            <a:ext cx="2921000" cy="4889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739" tIns="46871" rIns="93739" bIns="46871" numCol="1" anchor="b" anchorCtr="0" compatLnSpc="1">
            <a:prstTxWarp prst="textNoShape">
              <a:avLst/>
            </a:prstTxWarp>
          </a:bodyPr>
          <a:lstStyle>
            <a:lvl1pPr defTabSz="930275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fld id="{EF4EDA27-FCFE-41AC-91DF-C8C4804BDB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1436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62025" y="733425"/>
            <a:ext cx="4891088" cy="36687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49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46613"/>
            <a:ext cx="5018088" cy="440213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739" tIns="46871" rIns="93739" bIns="4687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549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4138" y="9293225"/>
            <a:ext cx="2921000" cy="4889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739" tIns="46871" rIns="93739" bIns="46871" numCol="1" anchor="b" anchorCtr="0" compatLnSpc="1">
            <a:prstTxWarp prst="textNoShape">
              <a:avLst/>
            </a:prstTxWarp>
          </a:bodyPr>
          <a:lstStyle>
            <a:lvl1pPr defTabSz="930275" eaLnBrk="0" hangingPunct="0">
              <a:defRPr sz="1000">
                <a:latin typeface="FuturaA Bk BT" pitchFamily="34" charset="0"/>
              </a:defRPr>
            </a:lvl1pPr>
          </a:lstStyle>
          <a:p>
            <a:pPr>
              <a:defRPr/>
            </a:pPr>
            <a:fld id="{C675B135-B0DB-456B-9CB0-105535D8D3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4918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17475" indent="-117475" algn="l" rtl="0" eaLnBrk="0" fontAlgn="base" hangingPunct="0">
      <a:lnSpc>
        <a:spcPct val="90000"/>
      </a:lnSpc>
      <a:spcBef>
        <a:spcPct val="40000"/>
      </a:spcBef>
      <a:spcAft>
        <a:spcPct val="0"/>
      </a:spcAft>
      <a:buSzPct val="60000"/>
      <a:buFont typeface="Monotype Sorts" pitchFamily="1" charset="2"/>
      <a:defRPr sz="1200" kern="1200">
        <a:solidFill>
          <a:schemeClr val="tx1"/>
        </a:solidFill>
        <a:latin typeface="Trebuchet MS" pitchFamily="34" charset="0"/>
        <a:ea typeface="+mn-ea"/>
        <a:cs typeface="+mn-cs"/>
      </a:defRPr>
    </a:lvl1pPr>
    <a:lvl2pPr marL="342900" indent="-111125" algn="l" rtl="0" eaLnBrk="0" fontAlgn="base" hangingPunct="0">
      <a:lnSpc>
        <a:spcPct val="90000"/>
      </a:lnSpc>
      <a:spcBef>
        <a:spcPct val="40000"/>
      </a:spcBef>
      <a:spcAft>
        <a:spcPct val="0"/>
      </a:spcAft>
      <a:buSzPct val="60000"/>
      <a:buFont typeface="Monotype Sorts" pitchFamily="1" charset="2"/>
      <a:buChar char="t"/>
      <a:defRPr sz="1200" kern="1200">
        <a:solidFill>
          <a:schemeClr val="tx1"/>
        </a:solidFill>
        <a:latin typeface="Trebuchet MS" pitchFamily="34" charset="0"/>
        <a:ea typeface="+mn-ea"/>
        <a:cs typeface="+mn-cs"/>
      </a:defRPr>
    </a:lvl2pPr>
    <a:lvl3pPr marL="571500" indent="-114300" algn="l" rtl="0" eaLnBrk="0" fontAlgn="base" hangingPunct="0">
      <a:lnSpc>
        <a:spcPct val="90000"/>
      </a:lnSpc>
      <a:spcBef>
        <a:spcPct val="40000"/>
      </a:spcBef>
      <a:spcAft>
        <a:spcPct val="0"/>
      </a:spcAft>
      <a:buSzPct val="60000"/>
      <a:buFont typeface="Monotype Sorts" pitchFamily="1" charset="2"/>
      <a:buChar char="t"/>
      <a:defRPr sz="1200" kern="1200">
        <a:solidFill>
          <a:schemeClr val="tx1"/>
        </a:solidFill>
        <a:latin typeface="Trebuchet MS" pitchFamily="34" charset="0"/>
        <a:ea typeface="+mn-ea"/>
        <a:cs typeface="+mn-cs"/>
      </a:defRPr>
    </a:lvl3pPr>
    <a:lvl4pPr marL="800100" indent="-114300" algn="l" rtl="0" eaLnBrk="0" fontAlgn="base" hangingPunct="0">
      <a:lnSpc>
        <a:spcPct val="90000"/>
      </a:lnSpc>
      <a:spcBef>
        <a:spcPct val="40000"/>
      </a:spcBef>
      <a:spcAft>
        <a:spcPct val="0"/>
      </a:spcAft>
      <a:buSzPct val="60000"/>
      <a:buFont typeface="Monotype Sorts" pitchFamily="1" charset="2"/>
      <a:buChar char="t"/>
      <a:defRPr sz="1200" kern="1200">
        <a:solidFill>
          <a:schemeClr val="tx1"/>
        </a:solidFill>
        <a:latin typeface="Trebuchet MS" pitchFamily="34" charset="0"/>
        <a:ea typeface="+mn-ea"/>
        <a:cs typeface="+mn-cs"/>
      </a:defRPr>
    </a:lvl4pPr>
    <a:lvl5pPr marL="1028700" indent="-114300" algn="l" rtl="0" eaLnBrk="0" fontAlgn="base" hangingPunct="0">
      <a:lnSpc>
        <a:spcPct val="90000"/>
      </a:lnSpc>
      <a:spcBef>
        <a:spcPct val="40000"/>
      </a:spcBef>
      <a:spcAft>
        <a:spcPct val="0"/>
      </a:spcAft>
      <a:buSzPct val="60000"/>
      <a:buFont typeface="Monotype Sorts" pitchFamily="1" charset="2"/>
      <a:buChar char="t"/>
      <a:defRPr sz="1200" kern="1200">
        <a:solidFill>
          <a:schemeClr val="tx1"/>
        </a:solidFill>
        <a:latin typeface="Trebuchet MS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5" Type="http://schemas.openxmlformats.org/officeDocument/2006/relationships/image" Target="../media/image1.png"/><Relationship Id="rId4" Type="http://schemas.openxmlformats.org/officeDocument/2006/relationships/image" Target="../media/image3.w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image" Target="../media/image10.jpeg"/><Relationship Id="rId7" Type="http://schemas.openxmlformats.org/officeDocument/2006/relationships/image" Target="../media/image3.wmf"/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2.pn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010908-JZ-ctv-ostrava-04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4450" y="5651500"/>
            <a:ext cx="1979613" cy="120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-1588" y="0"/>
            <a:ext cx="1831976" cy="6869113"/>
            <a:chOff x="-1" y="0"/>
            <a:chExt cx="1154" cy="4327"/>
          </a:xfrm>
        </p:grpSpPr>
        <p:pic>
          <p:nvPicPr>
            <p:cNvPr id="6" name="Picture 5" descr="podklad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" y="0"/>
              <a:ext cx="1154" cy="4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6" descr="vitkovice_logo_vertikal_cmyk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8" y="3754"/>
              <a:ext cx="771" cy="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8" name="Picture 8" descr="180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8113" y="234950"/>
            <a:ext cx="3810000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9" descr="010908-JZ-ctv-ostrava-04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5637213"/>
            <a:ext cx="1908175" cy="123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0" descr="010908-JZ-ctv-ostrava-03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8913" y="5638800"/>
            <a:ext cx="1944687" cy="122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1" descr="010908-JZ-ctv-ostrava-025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3113" y="5640388"/>
            <a:ext cx="1935162" cy="1217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360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79550" y="3692525"/>
            <a:ext cx="6121400" cy="1752600"/>
          </a:xfrm>
        </p:spPr>
        <p:txBody>
          <a:bodyPr/>
          <a:lstStyle>
            <a:lvl1pPr algn="ctr">
              <a:buFontTx/>
              <a:buNone/>
              <a:defRPr sz="3100"/>
            </a:lvl1pPr>
          </a:lstStyle>
          <a:p>
            <a:pPr lvl="0"/>
            <a:r>
              <a:rPr lang="cs-CZ" noProof="0" smtClean="0"/>
              <a:t>Kliknutím lze upravit styl předlohy.</a:t>
            </a:r>
            <a:endParaRPr lang="en-GB" noProof="0" smtClean="0"/>
          </a:p>
        </p:txBody>
      </p:sp>
      <p:sp>
        <p:nvSpPr>
          <p:cNvPr id="1836039" name="Rectangle 7"/>
          <p:cNvSpPr>
            <a:spLocks noGrp="1" noChangeArrowheads="1"/>
          </p:cNvSpPr>
          <p:nvPr>
            <p:ph type="ctrTitle"/>
          </p:nvPr>
        </p:nvSpPr>
        <p:spPr>
          <a:xfrm>
            <a:off x="1497013" y="1958975"/>
            <a:ext cx="6121400" cy="1470025"/>
          </a:xfrm>
        </p:spPr>
        <p:txBody>
          <a:bodyPr/>
          <a:lstStyle>
            <a:lvl1pPr algn="ctr">
              <a:defRPr sz="3600"/>
            </a:lvl1pPr>
          </a:lstStyle>
          <a:p>
            <a:pPr lvl="0"/>
            <a:r>
              <a:rPr lang="cs-CZ" noProof="0" smtClean="0"/>
              <a:t>Kliknutím lze upravit styl.</a:t>
            </a:r>
            <a:endParaRPr lang="en-GB" noProof="0" smtClean="0"/>
          </a:p>
        </p:txBody>
      </p:sp>
    </p:spTree>
    <p:extLst>
      <p:ext uri="{BB962C8B-B14F-4D97-AF65-F5344CB8AC3E}">
        <p14:creationId xmlns:p14="http://schemas.microsoft.com/office/powerpoint/2010/main" val="3679856886"/>
      </p:ext>
    </p:extLst>
  </p:cSld>
  <p:clrMapOvr>
    <a:masterClrMapping/>
  </p:clrMapOvr>
  <p:transition spd="slow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5DD465-B5E0-4536-94C2-0F75EC3A1E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798565"/>
      </p:ext>
    </p:extLst>
  </p:cSld>
  <p:clrMapOvr>
    <a:masterClrMapping/>
  </p:clrMapOvr>
  <p:transition spd="slow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223125" y="404813"/>
            <a:ext cx="1670050" cy="5646737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2208213" y="404813"/>
            <a:ext cx="4862512" cy="564673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4BA50C-8023-497D-83A6-2BD04A04A30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362938"/>
      </p:ext>
    </p:extLst>
  </p:cSld>
  <p:clrMapOvr>
    <a:masterClrMapping/>
  </p:clrMapOvr>
  <p:transition spd="slow"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1643042" y="346076"/>
            <a:ext cx="7258072" cy="1011222"/>
          </a:xfrm>
        </p:spPr>
        <p:txBody>
          <a:bodyPr>
            <a:normAutofit/>
          </a:bodyPr>
          <a:lstStyle>
            <a:lvl1pPr>
              <a:defRPr sz="2000" b="1" i="0" cap="all" baseline="0">
                <a:solidFill>
                  <a:srgbClr val="003B70"/>
                </a:solidFill>
                <a:latin typeface="Helvetica" pitchFamily="34" charset="0"/>
              </a:defRPr>
            </a:lvl1pPr>
          </a:lstStyle>
          <a:p>
            <a:r>
              <a:rPr lang="en-US" dirty="0" smtClean="0"/>
              <a:t>Klepnutím lze upravit styl předlohy nadpisů.</a:t>
            </a:r>
            <a:endParaRPr lang="en-US" dirty="0"/>
          </a:p>
        </p:txBody>
      </p:sp>
      <p:sp>
        <p:nvSpPr>
          <p:cNvPr id="8" name="Zástupný symbol pro obsah 2"/>
          <p:cNvSpPr>
            <a:spLocks noGrp="1"/>
          </p:cNvSpPr>
          <p:nvPr>
            <p:ph idx="1"/>
          </p:nvPr>
        </p:nvSpPr>
        <p:spPr>
          <a:xfrm>
            <a:off x="1643042" y="1428736"/>
            <a:ext cx="7229468" cy="4929222"/>
          </a:xfrm>
        </p:spPr>
        <p:txBody>
          <a:bodyPr/>
          <a:lstStyle>
            <a:lvl1pPr>
              <a:lnSpc>
                <a:spcPct val="100000"/>
              </a:lnSpc>
              <a:buClr>
                <a:srgbClr val="003B70"/>
              </a:buClr>
              <a:buFont typeface="Wingdings" pitchFamily="2" charset="2"/>
              <a:buChar char="§"/>
              <a:defRPr sz="1800" baseline="0">
                <a:solidFill>
                  <a:srgbClr val="003B70"/>
                </a:solidFill>
                <a:latin typeface="Arial" pitchFamily="34" charset="0"/>
              </a:defRPr>
            </a:lvl1pPr>
            <a:lvl2pPr marL="622300" indent="-266700">
              <a:lnSpc>
                <a:spcPct val="100000"/>
              </a:lnSpc>
              <a:buClr>
                <a:srgbClr val="003B70"/>
              </a:buClr>
              <a:buSzPct val="100000"/>
              <a:buFont typeface="Wingdings" pitchFamily="2" charset="2"/>
              <a:buChar char="§"/>
              <a:defRPr sz="1600" baseline="0">
                <a:solidFill>
                  <a:srgbClr val="003B70"/>
                </a:solidFill>
                <a:latin typeface="Arial" pitchFamily="34" charset="0"/>
                <a:cs typeface="Arial" pitchFamily="34" charset="0"/>
              </a:defRPr>
            </a:lvl2pPr>
            <a:lvl3pPr marL="901700" indent="-177800">
              <a:lnSpc>
                <a:spcPct val="100000"/>
              </a:lnSpc>
              <a:buClr>
                <a:srgbClr val="003B70"/>
              </a:buClr>
              <a:buFont typeface="Wingdings" pitchFamily="2" charset="2"/>
              <a:buChar char="§"/>
              <a:defRPr sz="1200" baseline="0">
                <a:solidFill>
                  <a:srgbClr val="003B70"/>
                </a:solidFill>
                <a:latin typeface="Arial" pitchFamily="34" charset="0"/>
                <a:cs typeface="Arial" pitchFamily="34" charset="0"/>
              </a:defRPr>
            </a:lvl3pPr>
            <a:lvl4pPr>
              <a:buNone/>
              <a:defRPr/>
            </a:lvl4pPr>
          </a:lstStyle>
          <a:p>
            <a:pPr lvl="0"/>
            <a:r>
              <a:rPr lang="en-US" dirty="0" smtClean="0"/>
              <a:t>Klepnutím lze upravit styly předlohy textu.</a:t>
            </a:r>
          </a:p>
          <a:p>
            <a:pPr lvl="1"/>
            <a:r>
              <a:rPr lang="en-US" dirty="0" smtClean="0"/>
              <a:t>Druhá úroveň</a:t>
            </a:r>
          </a:p>
          <a:p>
            <a:pPr lvl="2"/>
            <a:r>
              <a:rPr lang="en-US" dirty="0" smtClean="0"/>
              <a:t>Třetí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991051-2725-4B65-81D6-31B04966A4ED}" type="datetimeFigureOut">
              <a:rPr lang="cs-CZ"/>
              <a:pPr>
                <a:defRPr/>
              </a:pPr>
              <a:t>30.9.2013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</a:t>
            </a: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29FAFB-3899-474A-9B7A-2C59840503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7275626"/>
      </p:ext>
    </p:extLst>
  </p:cSld>
  <p:clrMapOvr>
    <a:masterClrMapping/>
  </p:clrMapOvr>
  <p:transition spd="slow"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Nadpis a 4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sz="quarter"/>
          </p:nvPr>
        </p:nvSpPr>
        <p:spPr>
          <a:xfrm>
            <a:off x="455613" y="273050"/>
            <a:ext cx="8226425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5613" y="1598613"/>
            <a:ext cx="4037012" cy="21717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5025" y="1598613"/>
            <a:ext cx="4037013" cy="21717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55613" y="3922713"/>
            <a:ext cx="4037012" cy="2173287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3922713"/>
            <a:ext cx="4037013" cy="2173287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455613" y="6242050"/>
            <a:ext cx="2130425" cy="4746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124200" y="6242050"/>
            <a:ext cx="2895600" cy="4746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6553200" y="6242050"/>
            <a:ext cx="2130425" cy="4746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032703-23E0-49D0-B395-C433B7C2074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781233"/>
      </p:ext>
    </p:extLst>
  </p:cSld>
  <p:clrMapOvr>
    <a:masterClrMapping/>
  </p:clrMapOvr>
  <p:transition spd="slow">
    <p:wipe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ontent w/ Picture (righ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gray">
          <a:xfrm>
            <a:off x="8750300" y="6651625"/>
            <a:ext cx="373063" cy="203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-225425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bg2">
                  <a:lumMod val="75000"/>
                </a:schemeClr>
              </a:buClr>
              <a:defRPr/>
            </a:pPr>
            <a:fld id="{2DB6A5F7-F644-42B1-878C-D79AC5A132D8}" type="slidenum">
              <a:rPr lang="en-US" sz="800">
                <a:solidFill>
                  <a:schemeClr val="bg2"/>
                </a:solidFill>
                <a:latin typeface="+mn-lt"/>
                <a:sym typeface="Arial" pitchFamily="-65" charset="0"/>
              </a:rPr>
              <a:pPr indent="-225425" fontAlgn="auto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bg2">
                    <a:lumMod val="75000"/>
                  </a:schemeClr>
                </a:buClr>
                <a:defRPr/>
              </a:pPr>
              <a:t>‹#›</a:t>
            </a:fld>
            <a:endParaRPr lang="en-US" sz="800" dirty="0">
              <a:solidFill>
                <a:schemeClr val="bg2"/>
              </a:solidFill>
              <a:latin typeface="+mn-lt"/>
              <a:sym typeface="Arial" pitchFamily="-65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300038" y="6646863"/>
            <a:ext cx="2698750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en-US" sz="800">
                <a:solidFill>
                  <a:schemeClr val="bg2"/>
                </a:solidFill>
              </a:rPr>
              <a:t>© Copyright 2010 EMC Corporation. All rights reserved.</a:t>
            </a:r>
          </a:p>
        </p:txBody>
      </p:sp>
      <p:pic>
        <p:nvPicPr>
          <p:cNvPr id="9" name="Picture 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2375" y="346075"/>
            <a:ext cx="1177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 bwMode="gray">
          <a:xfrm>
            <a:off x="4553115" y="1162468"/>
            <a:ext cx="4050036" cy="941796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lang="en-US" sz="3600" kern="1200" dirty="0">
                <a:solidFill>
                  <a:schemeClr val="accent1"/>
                </a:solidFill>
                <a:latin typeface="Helvetica"/>
                <a:ea typeface="+mn-ea"/>
                <a:cs typeface="+mn-cs"/>
                <a:sym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4457865" y="2276817"/>
            <a:ext cx="4123186" cy="1814856"/>
          </a:xfrm>
          <a:prstGeom prst="rect">
            <a:avLst/>
          </a:prstGeom>
        </p:spPr>
        <p:txBody>
          <a:bodyPr>
            <a:spAutoFit/>
          </a:bodyPr>
          <a:lstStyle>
            <a:lvl1pPr marL="225425" indent="-225425">
              <a:lnSpc>
                <a:spcPct val="85000"/>
              </a:lnSpc>
              <a:spcBef>
                <a:spcPts val="1600"/>
              </a:spcBef>
              <a:spcAft>
                <a:spcPts val="350"/>
              </a:spcAft>
              <a:buClr>
                <a:schemeClr val="bg2">
                  <a:lumMod val="75000"/>
                </a:schemeClr>
              </a:buClr>
              <a:buFont typeface="Arial" pitchFamily="34" charset="0"/>
              <a:buChar char="•"/>
              <a:defRPr sz="2400">
                <a:solidFill>
                  <a:schemeClr val="bg2">
                    <a:lumMod val="75000"/>
                  </a:schemeClr>
                </a:solidFill>
              </a:defRPr>
            </a:lvl1pPr>
            <a:lvl2pPr marL="460375" indent="-233363">
              <a:lnSpc>
                <a:spcPct val="85000"/>
              </a:lnSpc>
              <a:spcBef>
                <a:spcPts val="35"/>
              </a:spcBef>
              <a:spcAft>
                <a:spcPts val="350"/>
              </a:spcAft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2000">
                <a:solidFill>
                  <a:schemeClr val="bg2"/>
                </a:solidFill>
              </a:defRPr>
            </a:lvl2pPr>
            <a:lvl3pPr marL="628650" indent="-168275">
              <a:lnSpc>
                <a:spcPct val="85000"/>
              </a:lnSpc>
              <a:spcBef>
                <a:spcPts val="35"/>
              </a:spcBef>
              <a:spcAft>
                <a:spcPts val="350"/>
              </a:spcAft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1600">
                <a:solidFill>
                  <a:schemeClr val="bg2"/>
                </a:solidFill>
              </a:defRPr>
            </a:lvl3pPr>
            <a:lvl4pPr marL="796925" indent="-168275">
              <a:lnSpc>
                <a:spcPct val="85000"/>
              </a:lnSpc>
              <a:spcBef>
                <a:spcPts val="35"/>
              </a:spcBef>
              <a:spcAft>
                <a:spcPts val="350"/>
              </a:spcAft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1600">
                <a:solidFill>
                  <a:schemeClr val="bg2"/>
                </a:solidFill>
              </a:defRPr>
            </a:lvl4pPr>
            <a:lvl5pPr marL="973138" indent="-176213">
              <a:lnSpc>
                <a:spcPct val="85000"/>
              </a:lnSpc>
              <a:spcBef>
                <a:spcPts val="35"/>
              </a:spcBef>
              <a:spcAft>
                <a:spcPts val="350"/>
              </a:spcAft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1600">
                <a:solidFill>
                  <a:schemeClr val="bg2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0"/>
          </p:nvPr>
        </p:nvSpPr>
        <p:spPr>
          <a:xfrm>
            <a:off x="540848" y="4860339"/>
            <a:ext cx="3323696" cy="235449"/>
          </a:xfrm>
          <a:prstGeom prst="rect">
            <a:avLst/>
          </a:prstGeom>
        </p:spPr>
        <p:txBody>
          <a:bodyPr>
            <a:spAutoFit/>
          </a:bodyPr>
          <a:lstStyle>
            <a:lvl1pPr algn="ctr">
              <a:lnSpc>
                <a:spcPct val="85000"/>
              </a:lnSpc>
              <a:buFontTx/>
              <a:buNone/>
              <a:defRPr sz="18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16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540848" y="1076325"/>
            <a:ext cx="3324271" cy="363830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3"/>
          </p:nvPr>
        </p:nvSpPr>
        <p:spPr>
          <a:xfrm>
            <a:off x="4743450" y="6652012"/>
            <a:ext cx="4006850" cy="203133"/>
          </a:xfr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>
            <a:lvl1pPr marL="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FontTx/>
              <a:buNone/>
              <a:defRPr lang="en-US" sz="800" kern="120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algn="l">
              <a:buFontTx/>
              <a:buNone/>
              <a:defRPr sz="1000"/>
            </a:lvl2pPr>
            <a:lvl3pPr algn="l">
              <a:buFontTx/>
              <a:buNone/>
              <a:defRPr sz="1000"/>
            </a:lvl3pPr>
            <a:lvl4pPr algn="l">
              <a:buFontTx/>
              <a:buNone/>
              <a:defRPr sz="1000"/>
            </a:lvl4pPr>
            <a:lvl5pPr algn="l">
              <a:buFontTx/>
              <a:buNone/>
              <a:defRPr sz="10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3410764"/>
      </p:ext>
    </p:extLst>
  </p:cSld>
  <p:clrMapOvr>
    <a:masterClrMapping/>
  </p:clrMapOvr>
  <p:transition spd="slow">
    <p:wipe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422400" y="5632450"/>
            <a:ext cx="7721600" cy="1225550"/>
            <a:chOff x="896" y="3548"/>
            <a:chExt cx="4864" cy="772"/>
          </a:xfrm>
        </p:grpSpPr>
        <p:pic>
          <p:nvPicPr>
            <p:cNvPr id="5" name="Picture 3" descr="nové-foto-16-a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96" y="3549"/>
              <a:ext cx="1246" cy="7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4" descr="nové-foto-18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13" y="3549"/>
              <a:ext cx="1169" cy="7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5" descr="tušimice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73" y="3548"/>
              <a:ext cx="1109" cy="7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6" descr="klikovka_1compr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12" y="3548"/>
              <a:ext cx="1248" cy="7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9" name="Group 8"/>
          <p:cNvGrpSpPr>
            <a:grpSpLocks/>
          </p:cNvGrpSpPr>
          <p:nvPr/>
        </p:nvGrpSpPr>
        <p:grpSpPr bwMode="auto">
          <a:xfrm>
            <a:off x="-1588" y="0"/>
            <a:ext cx="1831976" cy="6869113"/>
            <a:chOff x="-1" y="0"/>
            <a:chExt cx="1154" cy="4327"/>
          </a:xfrm>
        </p:grpSpPr>
        <p:pic>
          <p:nvPicPr>
            <p:cNvPr id="10" name="Picture 9" descr="podklad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" y="0"/>
              <a:ext cx="1154" cy="4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10" descr="vitkovice_logo_vertikal_cmyk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8" y="3754"/>
              <a:ext cx="771" cy="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2" name="Picture 12" descr="180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8113" y="234950"/>
            <a:ext cx="3810000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39111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479550" y="3692525"/>
            <a:ext cx="6121400" cy="1752600"/>
          </a:xfrm>
        </p:spPr>
        <p:txBody>
          <a:bodyPr/>
          <a:lstStyle>
            <a:lvl1pPr algn="ctr">
              <a:buFontTx/>
              <a:buNone/>
              <a:defRPr sz="3100"/>
            </a:lvl1pPr>
          </a:lstStyle>
          <a:p>
            <a:pPr lvl="0"/>
            <a:r>
              <a:rPr lang="en-GB" noProof="0" smtClean="0"/>
              <a:t>Klepnutím lze upravit styl předlohy podnadpisů.</a:t>
            </a:r>
          </a:p>
        </p:txBody>
      </p:sp>
      <p:sp>
        <p:nvSpPr>
          <p:cNvPr id="1839115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1497013" y="1958975"/>
            <a:ext cx="6121400" cy="1470025"/>
          </a:xfrm>
        </p:spPr>
        <p:txBody>
          <a:bodyPr/>
          <a:lstStyle>
            <a:lvl1pPr algn="ctr">
              <a:defRPr sz="3600"/>
            </a:lvl1pPr>
          </a:lstStyle>
          <a:p>
            <a:pPr lvl="0"/>
            <a:r>
              <a:rPr lang="en-GB" noProof="0" smtClean="0"/>
              <a:t>Klepnutím lze upravit styl předlohy nadpisů.</a:t>
            </a:r>
          </a:p>
        </p:txBody>
      </p:sp>
    </p:spTree>
    <p:extLst>
      <p:ext uri="{BB962C8B-B14F-4D97-AF65-F5344CB8AC3E}">
        <p14:creationId xmlns:p14="http://schemas.microsoft.com/office/powerpoint/2010/main" val="4265344333"/>
      </p:ext>
    </p:extLst>
  </p:cSld>
  <p:clrMapOvr>
    <a:masterClrMapping/>
  </p:clrMapOvr>
  <p:transition spd="slow">
    <p:wipe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118380-5CE4-4C42-B674-69EE215BD33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9146759"/>
      </p:ext>
    </p:extLst>
  </p:cSld>
  <p:clrMapOvr>
    <a:masterClrMapping/>
  </p:clrMapOvr>
  <p:transition spd="slow">
    <p:wipe dir="r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CEA0F-E9BA-4D53-9A7C-73BEC7B47B1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1366304"/>
      </p:ext>
    </p:extLst>
  </p:cSld>
  <p:clrMapOvr>
    <a:masterClrMapping/>
  </p:clrMapOvr>
  <p:transition spd="slow">
    <p:wipe dir="r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257425" y="1431925"/>
            <a:ext cx="3241675" cy="4619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651500" y="1431925"/>
            <a:ext cx="3241675" cy="4619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1F3BE0-8D64-4D8E-B529-C59446C4780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5705214"/>
      </p:ext>
    </p:extLst>
  </p:cSld>
  <p:clrMapOvr>
    <a:masterClrMapping/>
  </p:clrMapOvr>
  <p:transition spd="slow">
    <p:wipe dir="r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439A9F-B203-45F3-AE3D-B74B697634E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5576678"/>
      </p:ext>
    </p:extLst>
  </p:cSld>
  <p:clrMapOvr>
    <a:masterClrMapping/>
  </p:clrMapOvr>
  <p:transition spd="slow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54AF7E-22D3-4E47-B276-0F4854B8FE4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9858850"/>
      </p:ext>
    </p:extLst>
  </p:cSld>
  <p:clrMapOvr>
    <a:masterClrMapping/>
  </p:clrMapOvr>
  <p:transition spd="slow">
    <p:wipe dir="r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94A0FE-5DEB-426A-AE18-E6E33F85E74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3151493"/>
      </p:ext>
    </p:extLst>
  </p:cSld>
  <p:clrMapOvr>
    <a:masterClrMapping/>
  </p:clrMapOvr>
  <p:transition spd="slow">
    <p:wipe dir="r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9ADB0D-EBE4-451E-930D-D9FFF485880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7317184"/>
      </p:ext>
    </p:extLst>
  </p:cSld>
  <p:clrMapOvr>
    <a:masterClrMapping/>
  </p:clrMapOvr>
  <p:transition spd="slow">
    <p:wipe dir="r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9A2501-551A-480C-B808-C6272A46099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6675613"/>
      </p:ext>
    </p:extLst>
  </p:cSld>
  <p:clrMapOvr>
    <a:masterClrMapping/>
  </p:clrMapOvr>
  <p:transition spd="slow">
    <p:wipe dir="r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8E513B-CB6A-43D3-8EF1-8F8B5452761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668772"/>
      </p:ext>
    </p:extLst>
  </p:cSld>
  <p:clrMapOvr>
    <a:masterClrMapping/>
  </p:clrMapOvr>
  <p:transition spd="slow">
    <p:wipe dir="r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8D5A7B-0DAC-4611-91C5-2F27FC1098B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2748826"/>
      </p:ext>
    </p:extLst>
  </p:cSld>
  <p:clrMapOvr>
    <a:masterClrMapping/>
  </p:clrMapOvr>
  <p:transition spd="slow">
    <p:wipe dir="r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223125" y="404813"/>
            <a:ext cx="1670050" cy="5646737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2208213" y="404813"/>
            <a:ext cx="4862512" cy="564673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1914C3-32AD-4DF2-A7D1-8287ECD0A60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3915267"/>
      </p:ext>
    </p:extLst>
  </p:cSld>
  <p:clrMapOvr>
    <a:masterClrMapping/>
  </p:clrMapOvr>
  <p:transition spd="slow">
    <p:wipe dir="r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6" descr="ppt prezentace1_1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7"/>
          <p:cNvSpPr txBox="1">
            <a:spLocks noChangeArrowheads="1"/>
          </p:cNvSpPr>
          <p:nvPr/>
        </p:nvSpPr>
        <p:spPr bwMode="auto">
          <a:xfrm>
            <a:off x="6300788" y="6550025"/>
            <a:ext cx="28432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cs-CZ" sz="1400" b="1">
                <a:solidFill>
                  <a:srgbClr val="233F64"/>
                </a:solidFill>
                <a:cs typeface="Arial" pitchFamily="34" charset="0"/>
              </a:rPr>
              <a:t>http://itsolutions.vitkovice</a:t>
            </a:r>
            <a:r>
              <a:rPr lang="cs-CZ" sz="1400" b="1">
                <a:solidFill>
                  <a:srgbClr val="BF8914"/>
                </a:solidFill>
                <a:cs typeface="Arial" pitchFamily="34" charset="0"/>
              </a:rPr>
              <a:t>.</a:t>
            </a:r>
            <a:r>
              <a:rPr lang="cs-CZ" sz="1400" b="1">
                <a:solidFill>
                  <a:srgbClr val="233F64"/>
                </a:solidFill>
                <a:cs typeface="Arial" pitchFamily="34" charset="0"/>
              </a:rPr>
              <a:t>cz</a:t>
            </a: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43608" y="4293096"/>
            <a:ext cx="7056784" cy="576065"/>
          </a:xfrm>
        </p:spPr>
        <p:txBody>
          <a:bodyPr>
            <a:normAutofit/>
          </a:bodyPr>
          <a:lstStyle>
            <a:lvl1pPr algn="ctr">
              <a:defRPr sz="2200" b="1" cap="all" baseline="0">
                <a:solidFill>
                  <a:srgbClr val="233F6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043608" y="5085184"/>
            <a:ext cx="7056784" cy="936104"/>
          </a:xfrm>
        </p:spPr>
        <p:txBody>
          <a:bodyPr>
            <a:normAutofit/>
          </a:bodyPr>
          <a:lstStyle>
            <a:lvl1pPr marL="0" indent="0" algn="ctr">
              <a:buNone/>
              <a:defRPr sz="2200" b="1">
                <a:solidFill>
                  <a:srgbClr val="233F64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38985116"/>
      </p:ext>
    </p:extLst>
  </p:cSld>
  <p:clrMapOvr>
    <a:masterClrMapping/>
  </p:clrMapOvr>
  <p:transition spd="slow">
    <p:wipe dir="r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3CFC7B-D5D1-4FF7-A081-08CE6AB0A17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6931252"/>
      </p:ext>
    </p:extLst>
  </p:cSld>
  <p:clrMapOvr>
    <a:masterClrMapping/>
  </p:clrMapOvr>
  <p:transition spd="slow">
    <p:wipe dir="r"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1643042" y="346076"/>
            <a:ext cx="7258072" cy="1011222"/>
          </a:xfrm>
        </p:spPr>
        <p:txBody>
          <a:bodyPr>
            <a:normAutofit/>
          </a:bodyPr>
          <a:lstStyle>
            <a:lvl1pPr>
              <a:defRPr sz="2000" b="1" i="0" cap="all" baseline="0">
                <a:solidFill>
                  <a:srgbClr val="003B70"/>
                </a:solidFill>
                <a:latin typeface="Helvetica" pitchFamily="34" charset="0"/>
              </a:defRPr>
            </a:lvl1pPr>
          </a:lstStyle>
          <a:p>
            <a:r>
              <a:rPr lang="en-US" dirty="0" smtClean="0"/>
              <a:t>Klepnutím lze upravit styl předlohy nadpisů.</a:t>
            </a:r>
            <a:endParaRPr lang="en-US" dirty="0"/>
          </a:p>
        </p:txBody>
      </p:sp>
      <p:sp>
        <p:nvSpPr>
          <p:cNvPr id="8" name="Zástupný symbol pro obsah 2"/>
          <p:cNvSpPr>
            <a:spLocks noGrp="1"/>
          </p:cNvSpPr>
          <p:nvPr>
            <p:ph idx="1"/>
          </p:nvPr>
        </p:nvSpPr>
        <p:spPr>
          <a:xfrm>
            <a:off x="1643042" y="1428736"/>
            <a:ext cx="7229468" cy="4929222"/>
          </a:xfrm>
        </p:spPr>
        <p:txBody>
          <a:bodyPr/>
          <a:lstStyle>
            <a:lvl1pPr>
              <a:lnSpc>
                <a:spcPct val="100000"/>
              </a:lnSpc>
              <a:buClr>
                <a:srgbClr val="003B70"/>
              </a:buClr>
              <a:buFont typeface="Wingdings" pitchFamily="2" charset="2"/>
              <a:buChar char="§"/>
              <a:defRPr sz="1800" baseline="0">
                <a:solidFill>
                  <a:srgbClr val="003B70"/>
                </a:solidFill>
                <a:latin typeface="Arial" pitchFamily="34" charset="0"/>
              </a:defRPr>
            </a:lvl1pPr>
            <a:lvl2pPr marL="622300" indent="-266700">
              <a:lnSpc>
                <a:spcPct val="100000"/>
              </a:lnSpc>
              <a:buClr>
                <a:srgbClr val="003B70"/>
              </a:buClr>
              <a:buSzPct val="100000"/>
              <a:buFont typeface="Wingdings" pitchFamily="2" charset="2"/>
              <a:buChar char="§"/>
              <a:defRPr sz="1600" baseline="0">
                <a:solidFill>
                  <a:srgbClr val="003B70"/>
                </a:solidFill>
                <a:latin typeface="Arial" pitchFamily="34" charset="0"/>
                <a:cs typeface="Arial" pitchFamily="34" charset="0"/>
              </a:defRPr>
            </a:lvl2pPr>
            <a:lvl3pPr marL="901700" indent="-177800">
              <a:lnSpc>
                <a:spcPct val="100000"/>
              </a:lnSpc>
              <a:buClr>
                <a:srgbClr val="003B70"/>
              </a:buClr>
              <a:buFont typeface="Wingdings" pitchFamily="2" charset="2"/>
              <a:buChar char="§"/>
              <a:defRPr sz="1200" baseline="0">
                <a:solidFill>
                  <a:srgbClr val="003B70"/>
                </a:solidFill>
                <a:latin typeface="Arial" pitchFamily="34" charset="0"/>
                <a:cs typeface="Arial" pitchFamily="34" charset="0"/>
              </a:defRPr>
            </a:lvl3pPr>
            <a:lvl4pPr>
              <a:buNone/>
              <a:defRPr/>
            </a:lvl4pPr>
          </a:lstStyle>
          <a:p>
            <a:pPr lvl="0"/>
            <a:r>
              <a:rPr lang="en-US" dirty="0" smtClean="0"/>
              <a:t>Klepnutím lze upravit styly předlohy textu.</a:t>
            </a:r>
          </a:p>
          <a:p>
            <a:pPr lvl="1"/>
            <a:r>
              <a:rPr lang="en-US" dirty="0" smtClean="0"/>
              <a:t>Druhá úroveň</a:t>
            </a:r>
          </a:p>
          <a:p>
            <a:pPr lvl="2"/>
            <a:r>
              <a:rPr lang="en-US" dirty="0" smtClean="0"/>
              <a:t>Třetí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5562600" y="6400800"/>
            <a:ext cx="3001963" cy="2746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839746-83E0-4F1E-9A9F-24F5C6D76181}" type="datetimeFigureOut">
              <a:rPr lang="cs-CZ"/>
              <a:pPr>
                <a:defRPr/>
              </a:pPr>
              <a:t>30.9.2013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295400" y="6400800"/>
            <a:ext cx="4211638" cy="2746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</a:t>
            </a: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F34236-190C-465B-B929-283AD2A13B4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1381278"/>
      </p:ext>
    </p:extLst>
  </p:cSld>
  <p:clrMapOvr>
    <a:masterClrMapping/>
  </p:clrMapOvr>
  <p:transition spd="slow">
    <p:wipe dir="r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Nadpis a 4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sz="quarter"/>
          </p:nvPr>
        </p:nvSpPr>
        <p:spPr>
          <a:xfrm>
            <a:off x="455613" y="273050"/>
            <a:ext cx="8226425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5613" y="1598613"/>
            <a:ext cx="4037012" cy="21717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5025" y="1598613"/>
            <a:ext cx="4037013" cy="21717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55613" y="3922713"/>
            <a:ext cx="4037012" cy="2173287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3922713"/>
            <a:ext cx="4037013" cy="2173287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455613" y="6242050"/>
            <a:ext cx="2130425" cy="4746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124200" y="6242050"/>
            <a:ext cx="2895600" cy="4746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6553200" y="6242050"/>
            <a:ext cx="2130425" cy="4746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2643AE-D47C-42C8-A4AA-74D279C65E2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9502224"/>
      </p:ext>
    </p:extLst>
  </p:cSld>
  <p:clrMapOvr>
    <a:masterClrMapping/>
  </p:clrMapOvr>
  <p:transition spd="slow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4B8C3C-687F-4CD4-8318-75135FFD3C8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3976521"/>
      </p:ext>
    </p:extLst>
  </p:cSld>
  <p:clrMapOvr>
    <a:masterClrMapping/>
  </p:clrMapOvr>
  <p:transition spd="slow">
    <p:wipe dir="r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ontent w/ Picture (righ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gray">
          <a:xfrm>
            <a:off x="8750300" y="6651625"/>
            <a:ext cx="373063" cy="203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-225425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bg2">
                  <a:lumMod val="75000"/>
                </a:schemeClr>
              </a:buClr>
              <a:defRPr/>
            </a:pPr>
            <a:fld id="{1303D3DF-390E-46D1-AD9D-5B9E1E9AD062}" type="slidenum">
              <a:rPr lang="en-US" sz="800">
                <a:solidFill>
                  <a:schemeClr val="bg2"/>
                </a:solidFill>
                <a:latin typeface="+mn-lt"/>
                <a:sym typeface="Arial" pitchFamily="-65" charset="0"/>
              </a:rPr>
              <a:pPr indent="-225425" fontAlgn="auto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bg2">
                    <a:lumMod val="75000"/>
                  </a:schemeClr>
                </a:buClr>
                <a:defRPr/>
              </a:pPr>
              <a:t>‹#›</a:t>
            </a:fld>
            <a:endParaRPr lang="en-US" sz="800" dirty="0">
              <a:solidFill>
                <a:schemeClr val="bg2"/>
              </a:solidFill>
              <a:latin typeface="+mn-lt"/>
              <a:sym typeface="Arial" pitchFamily="-65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300038" y="6646863"/>
            <a:ext cx="2698750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en-US" sz="800">
                <a:solidFill>
                  <a:schemeClr val="bg2"/>
                </a:solidFill>
              </a:rPr>
              <a:t>© Copyright 2010 EMC Corporation. All rights reserved.</a:t>
            </a:r>
          </a:p>
        </p:txBody>
      </p:sp>
      <p:pic>
        <p:nvPicPr>
          <p:cNvPr id="9" name="Picture 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2375" y="346075"/>
            <a:ext cx="1177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 bwMode="gray">
          <a:xfrm>
            <a:off x="4553115" y="1162468"/>
            <a:ext cx="4050036" cy="941796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lang="en-US" sz="3600" kern="1200" dirty="0">
                <a:solidFill>
                  <a:schemeClr val="accent1"/>
                </a:solidFill>
                <a:latin typeface="Helvetica"/>
                <a:ea typeface="+mn-ea"/>
                <a:cs typeface="+mn-cs"/>
                <a:sym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4457865" y="2276817"/>
            <a:ext cx="4123186" cy="1814856"/>
          </a:xfrm>
          <a:prstGeom prst="rect">
            <a:avLst/>
          </a:prstGeom>
        </p:spPr>
        <p:txBody>
          <a:bodyPr>
            <a:spAutoFit/>
          </a:bodyPr>
          <a:lstStyle>
            <a:lvl1pPr marL="225425" indent="-225425">
              <a:lnSpc>
                <a:spcPct val="85000"/>
              </a:lnSpc>
              <a:spcBef>
                <a:spcPts val="1600"/>
              </a:spcBef>
              <a:spcAft>
                <a:spcPts val="350"/>
              </a:spcAft>
              <a:buClr>
                <a:schemeClr val="bg2">
                  <a:lumMod val="75000"/>
                </a:schemeClr>
              </a:buClr>
              <a:buFont typeface="Arial" pitchFamily="34" charset="0"/>
              <a:buChar char="•"/>
              <a:defRPr sz="2400">
                <a:solidFill>
                  <a:schemeClr val="bg2">
                    <a:lumMod val="75000"/>
                  </a:schemeClr>
                </a:solidFill>
              </a:defRPr>
            </a:lvl1pPr>
            <a:lvl2pPr marL="460375" indent="-233363">
              <a:lnSpc>
                <a:spcPct val="85000"/>
              </a:lnSpc>
              <a:spcBef>
                <a:spcPts val="35"/>
              </a:spcBef>
              <a:spcAft>
                <a:spcPts val="350"/>
              </a:spcAft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2000">
                <a:solidFill>
                  <a:schemeClr val="bg2"/>
                </a:solidFill>
              </a:defRPr>
            </a:lvl2pPr>
            <a:lvl3pPr marL="628650" indent="-168275">
              <a:lnSpc>
                <a:spcPct val="85000"/>
              </a:lnSpc>
              <a:spcBef>
                <a:spcPts val="35"/>
              </a:spcBef>
              <a:spcAft>
                <a:spcPts val="350"/>
              </a:spcAft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1600">
                <a:solidFill>
                  <a:schemeClr val="bg2"/>
                </a:solidFill>
              </a:defRPr>
            </a:lvl3pPr>
            <a:lvl4pPr marL="796925" indent="-168275">
              <a:lnSpc>
                <a:spcPct val="85000"/>
              </a:lnSpc>
              <a:spcBef>
                <a:spcPts val="35"/>
              </a:spcBef>
              <a:spcAft>
                <a:spcPts val="350"/>
              </a:spcAft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1600">
                <a:solidFill>
                  <a:schemeClr val="bg2"/>
                </a:solidFill>
              </a:defRPr>
            </a:lvl4pPr>
            <a:lvl5pPr marL="973138" indent="-176213">
              <a:lnSpc>
                <a:spcPct val="85000"/>
              </a:lnSpc>
              <a:spcBef>
                <a:spcPts val="35"/>
              </a:spcBef>
              <a:spcAft>
                <a:spcPts val="350"/>
              </a:spcAft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1600">
                <a:solidFill>
                  <a:schemeClr val="bg2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0"/>
          </p:nvPr>
        </p:nvSpPr>
        <p:spPr>
          <a:xfrm>
            <a:off x="540848" y="4860339"/>
            <a:ext cx="3323696" cy="235449"/>
          </a:xfrm>
          <a:prstGeom prst="rect">
            <a:avLst/>
          </a:prstGeom>
        </p:spPr>
        <p:txBody>
          <a:bodyPr>
            <a:spAutoFit/>
          </a:bodyPr>
          <a:lstStyle>
            <a:lvl1pPr algn="ctr">
              <a:lnSpc>
                <a:spcPct val="85000"/>
              </a:lnSpc>
              <a:buFontTx/>
              <a:buNone/>
              <a:defRPr sz="18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16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540848" y="1076325"/>
            <a:ext cx="3324271" cy="363830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3"/>
          </p:nvPr>
        </p:nvSpPr>
        <p:spPr>
          <a:xfrm>
            <a:off x="4743450" y="6652012"/>
            <a:ext cx="4006850" cy="203133"/>
          </a:xfr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>
            <a:lvl1pPr marL="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FontTx/>
              <a:buNone/>
              <a:defRPr lang="en-US" sz="800" kern="120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algn="l">
              <a:buFontTx/>
              <a:buNone/>
              <a:defRPr sz="1000"/>
            </a:lvl2pPr>
            <a:lvl3pPr algn="l">
              <a:buFontTx/>
              <a:buNone/>
              <a:defRPr sz="1000"/>
            </a:lvl3pPr>
            <a:lvl4pPr algn="l">
              <a:buFontTx/>
              <a:buNone/>
              <a:defRPr sz="1000"/>
            </a:lvl4pPr>
            <a:lvl5pPr algn="l">
              <a:buFontTx/>
              <a:buNone/>
              <a:defRPr sz="10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6858859"/>
      </p:ext>
    </p:extLst>
  </p:cSld>
  <p:clrMapOvr>
    <a:masterClrMapping/>
  </p:clrMapOvr>
  <p:transition spd="slow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257425" y="1431925"/>
            <a:ext cx="3241675" cy="4619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651500" y="1431925"/>
            <a:ext cx="3241675" cy="4619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3DFFB0-03BA-45B3-8B84-BE8C28EB104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211117"/>
      </p:ext>
    </p:extLst>
  </p:cSld>
  <p:clrMapOvr>
    <a:masterClrMapping/>
  </p:clrMapOvr>
  <p:transition spd="slow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A6CF75-1C96-4965-BEBE-F397BFE3E33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6117390"/>
      </p:ext>
    </p:extLst>
  </p:cSld>
  <p:clrMapOvr>
    <a:masterClrMapping/>
  </p:clrMapOvr>
  <p:transition spd="slow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041185-4353-41E4-8385-DD059D12F70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7175751"/>
      </p:ext>
    </p:extLst>
  </p:cSld>
  <p:clrMapOvr>
    <a:masterClrMapping/>
  </p:clrMapOvr>
  <p:transition spd="slow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46BE34-67A5-455A-82A1-CE789A99874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1259271"/>
      </p:ext>
    </p:extLst>
  </p:cSld>
  <p:clrMapOvr>
    <a:masterClrMapping/>
  </p:clrMapOvr>
  <p:transition spd="slow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DF5448-24C6-4B3F-8C82-EF5D155CE4D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0559814"/>
      </p:ext>
    </p:extLst>
  </p:cSld>
  <p:clrMapOvr>
    <a:masterClrMapping/>
  </p:clrMapOvr>
  <p:transition spd="slow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DC986C-5C54-4552-87DB-6E393ED910D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0419939"/>
      </p:ext>
    </p:extLst>
  </p:cSld>
  <p:clrMapOvr>
    <a:masterClrMapping/>
  </p:clrMapOvr>
  <p:transition spd="slow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5" Type="http://schemas.openxmlformats.org/officeDocument/2006/relationships/image" Target="../media/image3.wmf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8.xml"/><Relationship Id="rId7" Type="http://schemas.openxmlformats.org/officeDocument/2006/relationships/image" Target="../media/image13.jpeg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57425" y="1431925"/>
            <a:ext cx="6635750" cy="461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835011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04025" y="6386513"/>
            <a:ext cx="1612900" cy="2889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00066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83501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33613" y="6381750"/>
            <a:ext cx="2895600" cy="342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000066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835013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88350" y="6386513"/>
            <a:ext cx="585788" cy="28733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1">
                <a:solidFill>
                  <a:srgbClr val="000066"/>
                </a:solidFill>
                <a:latin typeface="Arial" charset="0"/>
              </a:defRPr>
            </a:lvl1pPr>
          </a:lstStyle>
          <a:p>
            <a:pPr>
              <a:defRPr/>
            </a:pPr>
            <a:fld id="{EA902755-C734-4E80-8D7F-C5023E283BC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835014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2208213" y="404813"/>
            <a:ext cx="5243512" cy="6477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 flipH="1">
            <a:off x="846138" y="709613"/>
            <a:ext cx="1227137" cy="69850"/>
          </a:xfrm>
          <a:prstGeom prst="rect">
            <a:avLst/>
          </a:prstGeom>
          <a:gradFill rotWithShape="1">
            <a:gsLst>
              <a:gs pos="0">
                <a:srgbClr val="FF9900">
                  <a:alpha val="93999"/>
                </a:srgbClr>
              </a:gs>
              <a:gs pos="100000">
                <a:schemeClr val="bg1">
                  <a:alpha val="76999"/>
                </a:scheme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1032" name="Picture 8" descr="180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549275"/>
            <a:ext cx="183515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33" name="Group 9"/>
          <p:cNvGrpSpPr>
            <a:grpSpLocks/>
          </p:cNvGrpSpPr>
          <p:nvPr/>
        </p:nvGrpSpPr>
        <p:grpSpPr bwMode="auto">
          <a:xfrm>
            <a:off x="-6350" y="0"/>
            <a:ext cx="1831975" cy="6869113"/>
            <a:chOff x="-1" y="0"/>
            <a:chExt cx="1154" cy="4327"/>
          </a:xfrm>
        </p:grpSpPr>
        <p:pic>
          <p:nvPicPr>
            <p:cNvPr id="1034" name="Picture 10" descr="podklad"/>
            <p:cNvPicPr>
              <a:picLocks noChangeAspect="1" noChangeArrowheads="1"/>
            </p:cNvPicPr>
            <p:nvPr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" y="0"/>
              <a:ext cx="1154" cy="4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5" name="Picture 11" descr="vitkovice_logo_vertikal_cmyk"/>
            <p:cNvPicPr>
              <a:picLocks noChangeAspect="1" noChangeArrowheads="1"/>
            </p:cNvPicPr>
            <p:nvPr/>
          </p:nvPicPr>
          <p:blipFill>
            <a:blip r:embed="rId1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8" y="3754"/>
              <a:ext cx="771" cy="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56" r:id="rId1"/>
    <p:sldLayoutId id="2147484235" r:id="rId2"/>
    <p:sldLayoutId id="2147484236" r:id="rId3"/>
    <p:sldLayoutId id="2147484237" r:id="rId4"/>
    <p:sldLayoutId id="2147484238" r:id="rId5"/>
    <p:sldLayoutId id="2147484239" r:id="rId6"/>
    <p:sldLayoutId id="2147484240" r:id="rId7"/>
    <p:sldLayoutId id="2147484241" r:id="rId8"/>
    <p:sldLayoutId id="2147484242" r:id="rId9"/>
    <p:sldLayoutId id="2147484243" r:id="rId10"/>
    <p:sldLayoutId id="2147484244" r:id="rId11"/>
    <p:sldLayoutId id="2147484257" r:id="rId12"/>
    <p:sldLayoutId id="2147484258" r:id="rId13"/>
    <p:sldLayoutId id="2147484259" r:id="rId14"/>
  </p:sldLayoutIdLst>
  <p:transition spd="slow">
    <p:wipe dir="r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5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5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5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5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161925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rgbClr val="000066"/>
          </a:solidFill>
          <a:latin typeface="+mn-lt"/>
          <a:ea typeface="+mn-ea"/>
          <a:cs typeface="+mn-cs"/>
        </a:defRPr>
      </a:lvl1pPr>
      <a:lvl2pPr marL="844550" indent="-303213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hlink"/>
          </a:solidFill>
          <a:latin typeface="+mn-lt"/>
        </a:defRPr>
      </a:lvl2pPr>
      <a:lvl3pPr marL="1252538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rgbClr val="000066"/>
          </a:solidFill>
          <a:latin typeface="+mn-lt"/>
        </a:defRPr>
      </a:lvl3pPr>
      <a:lvl4pPr marL="1660525" indent="-22860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hlink"/>
          </a:solidFill>
          <a:latin typeface="+mn-lt"/>
        </a:defRPr>
      </a:lvl4pPr>
      <a:lvl5pPr marL="2068513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accent1"/>
          </a:solidFill>
          <a:latin typeface="+mn-lt"/>
        </a:defRPr>
      </a:lvl5pPr>
      <a:lvl6pPr marL="2525713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accent1"/>
          </a:solidFill>
          <a:latin typeface="+mn-lt"/>
        </a:defRPr>
      </a:lvl6pPr>
      <a:lvl7pPr marL="2982913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accent1"/>
          </a:solidFill>
          <a:latin typeface="+mn-lt"/>
        </a:defRPr>
      </a:lvl7pPr>
      <a:lvl8pPr marL="3440113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accent1"/>
          </a:solidFill>
          <a:latin typeface="+mn-lt"/>
        </a:defRPr>
      </a:lvl8pPr>
      <a:lvl9pPr marL="3897313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accent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57425" y="1431925"/>
            <a:ext cx="6635750" cy="461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838083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04025" y="6386513"/>
            <a:ext cx="1612900" cy="2889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00066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838084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33613" y="6381750"/>
            <a:ext cx="2895600" cy="342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000066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838085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88350" y="6386513"/>
            <a:ext cx="585788" cy="28733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1">
                <a:solidFill>
                  <a:srgbClr val="000066"/>
                </a:solidFill>
                <a:latin typeface="Arial" charset="0"/>
              </a:defRPr>
            </a:lvl1pPr>
          </a:lstStyle>
          <a:p>
            <a:pPr>
              <a:defRPr/>
            </a:pPr>
            <a:fld id="{FFA0E6A9-C638-4123-92BE-52433C8130F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838086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2208213" y="404813"/>
            <a:ext cx="5243512" cy="6477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 flipH="1">
            <a:off x="846138" y="709613"/>
            <a:ext cx="1227137" cy="69850"/>
          </a:xfrm>
          <a:prstGeom prst="rect">
            <a:avLst/>
          </a:prstGeom>
          <a:gradFill rotWithShape="1">
            <a:gsLst>
              <a:gs pos="0">
                <a:srgbClr val="FF9900">
                  <a:alpha val="93999"/>
                </a:srgbClr>
              </a:gs>
              <a:gs pos="100000">
                <a:schemeClr val="bg1">
                  <a:alpha val="76999"/>
                </a:scheme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2056" name="Picture 8" descr="180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549275"/>
            <a:ext cx="183515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057" name="Group 9"/>
          <p:cNvGrpSpPr>
            <a:grpSpLocks/>
          </p:cNvGrpSpPr>
          <p:nvPr/>
        </p:nvGrpSpPr>
        <p:grpSpPr bwMode="auto">
          <a:xfrm>
            <a:off x="-6350" y="0"/>
            <a:ext cx="1831975" cy="6869113"/>
            <a:chOff x="-1" y="0"/>
            <a:chExt cx="1154" cy="4327"/>
          </a:xfrm>
        </p:grpSpPr>
        <p:pic>
          <p:nvPicPr>
            <p:cNvPr id="2058" name="Picture 10" descr="podklad"/>
            <p:cNvPicPr>
              <a:picLocks noChangeAspect="1" noChangeArrowheads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" y="0"/>
              <a:ext cx="1154" cy="4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9" name="Picture 11" descr="vitkovice_logo_vertikal_cmyk"/>
            <p:cNvPicPr>
              <a:picLocks noChangeAspect="1" noChangeArrowheads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8" y="3754"/>
              <a:ext cx="771" cy="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60" r:id="rId1"/>
    <p:sldLayoutId id="2147484245" r:id="rId2"/>
    <p:sldLayoutId id="2147484246" r:id="rId3"/>
    <p:sldLayoutId id="2147484247" r:id="rId4"/>
    <p:sldLayoutId id="2147484248" r:id="rId5"/>
    <p:sldLayoutId id="2147484249" r:id="rId6"/>
    <p:sldLayoutId id="2147484250" r:id="rId7"/>
    <p:sldLayoutId id="2147484251" r:id="rId8"/>
    <p:sldLayoutId id="2147484252" r:id="rId9"/>
    <p:sldLayoutId id="2147484253" r:id="rId10"/>
    <p:sldLayoutId id="2147484254" r:id="rId11"/>
  </p:sldLayoutIdLst>
  <p:transition spd="slow">
    <p:wipe dir="r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5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5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5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5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161925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rgbClr val="000066"/>
          </a:solidFill>
          <a:latin typeface="+mn-lt"/>
          <a:ea typeface="+mn-ea"/>
          <a:cs typeface="+mn-cs"/>
        </a:defRPr>
      </a:lvl1pPr>
      <a:lvl2pPr marL="844550" indent="-303213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hlink"/>
          </a:solidFill>
          <a:latin typeface="+mn-lt"/>
        </a:defRPr>
      </a:lvl2pPr>
      <a:lvl3pPr marL="1252538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rgbClr val="000066"/>
          </a:solidFill>
          <a:latin typeface="+mn-lt"/>
        </a:defRPr>
      </a:lvl3pPr>
      <a:lvl4pPr marL="1660525" indent="-22860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hlink"/>
          </a:solidFill>
          <a:latin typeface="+mn-lt"/>
        </a:defRPr>
      </a:lvl4pPr>
      <a:lvl5pPr marL="2068513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accent1"/>
          </a:solidFill>
          <a:latin typeface="+mn-lt"/>
        </a:defRPr>
      </a:lvl5pPr>
      <a:lvl6pPr marL="2525713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accent1"/>
          </a:solidFill>
          <a:latin typeface="+mn-lt"/>
        </a:defRPr>
      </a:lvl6pPr>
      <a:lvl7pPr marL="2982913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accent1"/>
          </a:solidFill>
          <a:latin typeface="+mn-lt"/>
        </a:defRPr>
      </a:lvl7pPr>
      <a:lvl8pPr marL="3440113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accent1"/>
          </a:solidFill>
          <a:latin typeface="+mn-lt"/>
        </a:defRPr>
      </a:lvl8pPr>
      <a:lvl9pPr marL="3897313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accent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Obrázek 10" descr="ppt prezentace2_2.jpg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287338" y="795338"/>
            <a:ext cx="8532812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3076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287338" y="1439863"/>
            <a:ext cx="8532812" cy="4941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3492500" y="6557963"/>
            <a:ext cx="2133600" cy="26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E7D6530-BB5F-4BEA-943E-5CC0EE6F102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3078" name="TextovéPole 8"/>
          <p:cNvSpPr txBox="1">
            <a:spLocks noChangeArrowheads="1"/>
          </p:cNvSpPr>
          <p:nvPr/>
        </p:nvSpPr>
        <p:spPr bwMode="auto">
          <a:xfrm>
            <a:off x="6011863" y="6559550"/>
            <a:ext cx="3097212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cs-CZ" sz="1200">
                <a:solidFill>
                  <a:schemeClr val="bg1"/>
                </a:solidFill>
                <a:cs typeface="Arial" pitchFamily="34" charset="0"/>
              </a:rPr>
              <a:t>http://itsolutions.vitkovice</a:t>
            </a:r>
            <a:r>
              <a:rPr lang="cs-CZ" sz="1200" b="1">
                <a:solidFill>
                  <a:srgbClr val="BF8914"/>
                </a:solidFill>
                <a:cs typeface="Arial" pitchFamily="34" charset="0"/>
              </a:rPr>
              <a:t>.</a:t>
            </a:r>
            <a:r>
              <a:rPr lang="cs-CZ" sz="1200">
                <a:solidFill>
                  <a:schemeClr val="bg1"/>
                </a:solidFill>
                <a:cs typeface="Arial" pitchFamily="34" charset="0"/>
              </a:rPr>
              <a:t>com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61" r:id="rId1"/>
    <p:sldLayoutId id="2147484255" r:id="rId2"/>
    <p:sldLayoutId id="2147484262" r:id="rId3"/>
    <p:sldLayoutId id="2147484263" r:id="rId4"/>
    <p:sldLayoutId id="2147484265" r:id="rId5"/>
  </p:sldLayoutIdLst>
  <p:transition spd="slow">
    <p:wipe dir="r"/>
  </p:transition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2300" b="1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fontAlgn="base">
        <a:spcBef>
          <a:spcPct val="0"/>
        </a:spcBef>
        <a:spcAft>
          <a:spcPct val="0"/>
        </a:spcAft>
        <a:defRPr sz="2300" b="1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300" b="1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300" b="1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300" b="1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itchFamily="34" charset="0"/>
        <a:defRPr kern="1200">
          <a:solidFill>
            <a:srgbClr val="233F64"/>
          </a:solidFill>
          <a:latin typeface="Arial" pitchFamily="34" charset="0"/>
          <a:ea typeface="+mn-ea"/>
          <a:cs typeface="Arial" pitchFamily="34" charset="0"/>
        </a:defRPr>
      </a:lvl1pPr>
      <a:lvl2pPr marL="285750" indent="-285750" algn="l" rtl="0" fontAlgn="base">
        <a:spcBef>
          <a:spcPct val="20000"/>
        </a:spcBef>
        <a:spcAft>
          <a:spcPct val="0"/>
        </a:spcAft>
        <a:buClr>
          <a:srgbClr val="233F64"/>
        </a:buClr>
        <a:buFont typeface="Arial" pitchFamily="34" charset="0"/>
        <a:buChar char="•"/>
        <a:defRPr kern="1200">
          <a:solidFill>
            <a:srgbClr val="233F64"/>
          </a:solidFill>
          <a:latin typeface="Arial" pitchFamily="34" charset="0"/>
          <a:ea typeface="+mn-ea"/>
          <a:cs typeface="Arial" pitchFamily="34" charset="0"/>
        </a:defRPr>
      </a:lvl2pPr>
      <a:lvl3pPr marL="533400" indent="-228600" algn="l" rtl="0" fontAlgn="base">
        <a:spcBef>
          <a:spcPct val="20000"/>
        </a:spcBef>
        <a:spcAft>
          <a:spcPct val="0"/>
        </a:spcAft>
        <a:buClr>
          <a:srgbClr val="BF8914"/>
        </a:buClr>
        <a:buSzPct val="100000"/>
        <a:buFont typeface="Arial" pitchFamily="34" charset="0"/>
        <a:buChar char="•"/>
        <a:defRPr sz="1500" kern="1200">
          <a:solidFill>
            <a:srgbClr val="233F64"/>
          </a:solidFill>
          <a:latin typeface="Arial" pitchFamily="34" charset="0"/>
          <a:ea typeface="+mn-ea"/>
          <a:cs typeface="Arial" pitchFamily="34" charset="0"/>
        </a:defRPr>
      </a:lvl3pPr>
      <a:lvl4pPr marL="798513" indent="-228600" algn="l" rtl="0" fontAlgn="base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1500" kern="1200">
          <a:solidFill>
            <a:srgbClr val="233F64"/>
          </a:solidFill>
          <a:latin typeface="Arial" pitchFamily="34" charset="0"/>
          <a:ea typeface="+mn-ea"/>
          <a:cs typeface="Arial" pitchFamily="34" charset="0"/>
        </a:defRPr>
      </a:lvl4pPr>
      <a:lvl5pPr marL="798513" indent="-228600" algn="l" rtl="0" fontAlgn="base">
        <a:spcBef>
          <a:spcPct val="20000"/>
        </a:spcBef>
        <a:spcAft>
          <a:spcPct val="0"/>
        </a:spcAft>
        <a:buFont typeface="Courier New" pitchFamily="49" charset="0"/>
        <a:buChar char="o"/>
        <a:defRPr sz="1400" kern="1200">
          <a:solidFill>
            <a:srgbClr val="233F64"/>
          </a:solidFill>
          <a:latin typeface="+mn-lt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42988" y="4292600"/>
            <a:ext cx="7058025" cy="1049421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2000" baseline="30000" dirty="0"/>
              <a:t>Monitoring a Řízení stavu a pohybu průmyslových zařízení</a:t>
            </a: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 smtClean="0"/>
              <a:t>Prezentace </a:t>
            </a:r>
            <a:r>
              <a:rPr lang="cs-CZ" sz="2000" dirty="0" err="1" smtClean="0"/>
              <a:t>ecall</a:t>
            </a:r>
            <a:r>
              <a:rPr lang="cs-CZ" sz="2000" dirty="0" smtClean="0"/>
              <a:t> 112</a:t>
            </a:r>
            <a:endParaRPr lang="en-US" sz="2000" dirty="0" smtClean="0"/>
          </a:p>
        </p:txBody>
      </p:sp>
      <p:sp>
        <p:nvSpPr>
          <p:cNvPr id="14339" name="Podnadpis 2"/>
          <p:cNvSpPr>
            <a:spLocks noGrp="1"/>
          </p:cNvSpPr>
          <p:nvPr>
            <p:ph type="subTitle" idx="1"/>
          </p:nvPr>
        </p:nvSpPr>
        <p:spPr>
          <a:xfrm>
            <a:off x="829235" y="5084763"/>
            <a:ext cx="7459744" cy="1089700"/>
          </a:xfrm>
        </p:spPr>
        <p:txBody>
          <a:bodyPr>
            <a:normAutofit/>
          </a:bodyPr>
          <a:lstStyle/>
          <a:p>
            <a:endParaRPr lang="cs-CZ" sz="2000" i="1" dirty="0" smtClean="0"/>
          </a:p>
          <a:p>
            <a:r>
              <a:rPr lang="cs-CZ" sz="2000" i="1" dirty="0" smtClean="0"/>
              <a:t>MSV 2013, Brno</a:t>
            </a:r>
            <a:endParaRPr lang="en-US" sz="2000" i="1" dirty="0" smtClean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39813" y="1571883"/>
            <a:ext cx="7575901" cy="1960589"/>
          </a:xfrm>
        </p:spPr>
        <p:txBody>
          <a:bodyPr/>
          <a:lstStyle/>
          <a:p>
            <a:pPr algn="just">
              <a:buFont typeface="Arial" pitchFamily="34" charset="0"/>
              <a:buChar char="•"/>
            </a:pPr>
            <a:r>
              <a:rPr lang="cs-CZ" sz="4000" b="1" dirty="0" smtClean="0"/>
              <a:t>9:30 – Prezentace </a:t>
            </a:r>
            <a:r>
              <a:rPr lang="cs-CZ" sz="4000" b="1" dirty="0" err="1" smtClean="0"/>
              <a:t>eCall</a:t>
            </a:r>
            <a:r>
              <a:rPr lang="cs-CZ" sz="4000" b="1" dirty="0" smtClean="0"/>
              <a:t> 112</a:t>
            </a:r>
          </a:p>
          <a:p>
            <a:pPr algn="just">
              <a:buFont typeface="Arial" pitchFamily="34" charset="0"/>
              <a:buChar char="•"/>
            </a:pPr>
            <a:r>
              <a:rPr lang="cs-CZ" sz="4000" b="1" dirty="0" smtClean="0"/>
              <a:t>11:30 </a:t>
            </a:r>
            <a:r>
              <a:rPr lang="cs-CZ" sz="4000" b="1" dirty="0"/>
              <a:t>– Prezentace </a:t>
            </a:r>
            <a:r>
              <a:rPr lang="cs-CZ" sz="4000" b="1" dirty="0" err="1"/>
              <a:t>eCall</a:t>
            </a:r>
            <a:r>
              <a:rPr lang="cs-CZ" sz="4000" b="1" dirty="0"/>
              <a:t> </a:t>
            </a:r>
            <a:r>
              <a:rPr lang="cs-CZ" sz="4000" b="1" dirty="0" smtClean="0"/>
              <a:t>112</a:t>
            </a:r>
          </a:p>
          <a:p>
            <a:pPr algn="just">
              <a:buFont typeface="Arial" pitchFamily="34" charset="0"/>
              <a:buChar char="•"/>
            </a:pPr>
            <a:r>
              <a:rPr lang="cs-CZ" sz="4000" b="1" dirty="0" smtClean="0"/>
              <a:t>13:30 </a:t>
            </a:r>
            <a:r>
              <a:rPr lang="cs-CZ" sz="4000" b="1" dirty="0"/>
              <a:t>– Prezentace </a:t>
            </a:r>
            <a:r>
              <a:rPr lang="cs-CZ" sz="4000" b="1" dirty="0" err="1"/>
              <a:t>eCall</a:t>
            </a:r>
            <a:r>
              <a:rPr lang="cs-CZ" sz="4000" b="1" dirty="0"/>
              <a:t> </a:t>
            </a:r>
            <a:r>
              <a:rPr lang="cs-CZ" sz="4000" b="1" dirty="0" smtClean="0"/>
              <a:t>112</a:t>
            </a:r>
          </a:p>
          <a:p>
            <a:pPr algn="just">
              <a:buFont typeface="Arial" pitchFamily="34" charset="0"/>
              <a:buChar char="•"/>
            </a:pPr>
            <a:r>
              <a:rPr lang="cs-CZ" sz="4000" b="1" dirty="0" smtClean="0"/>
              <a:t>15:30 </a:t>
            </a:r>
            <a:r>
              <a:rPr lang="cs-CZ" sz="4000" b="1" dirty="0"/>
              <a:t>– Prezentace </a:t>
            </a:r>
            <a:r>
              <a:rPr lang="cs-CZ" sz="4000" b="1" dirty="0" err="1"/>
              <a:t>eCall</a:t>
            </a:r>
            <a:r>
              <a:rPr lang="cs-CZ" sz="4000" b="1" dirty="0"/>
              <a:t> 112</a:t>
            </a:r>
            <a:endParaRPr lang="cs-CZ" sz="4000" dirty="0"/>
          </a:p>
          <a:p>
            <a:pPr algn="just">
              <a:buFont typeface="Arial" pitchFamily="34" charset="0"/>
              <a:buChar char="•"/>
            </a:pPr>
            <a:endParaRPr lang="cs-CZ" sz="2400" dirty="0"/>
          </a:p>
          <a:p>
            <a:pPr algn="just">
              <a:buFont typeface="Arial" pitchFamily="34" charset="0"/>
              <a:buChar char="•"/>
            </a:pPr>
            <a:r>
              <a:rPr lang="cs-CZ" sz="2400" dirty="0"/>
              <a:t>v</a:t>
            </a:r>
            <a:r>
              <a:rPr lang="cs-CZ" sz="2400" dirty="0" smtClean="0"/>
              <a:t>enkovní plocha A, vedle pavilonu V</a:t>
            </a:r>
          </a:p>
          <a:p>
            <a:pPr algn="just">
              <a:buFont typeface="Arial" pitchFamily="34" charset="0"/>
              <a:buChar char="•"/>
            </a:pPr>
            <a:r>
              <a:rPr lang="cs-CZ" sz="2400" dirty="0" smtClean="0"/>
              <a:t>délka každé prezentace cca. 15 minut</a:t>
            </a:r>
            <a:endParaRPr lang="cs-CZ" sz="2400" dirty="0"/>
          </a:p>
          <a:p>
            <a:pPr algn="just">
              <a:buFont typeface="Arial" pitchFamily="34" charset="0"/>
              <a:buChar char="•"/>
            </a:pPr>
            <a:endParaRPr lang="cs-CZ" sz="2400" dirty="0" smtClean="0"/>
          </a:p>
          <a:p>
            <a:pPr marL="0" indent="0" algn="just"/>
            <a:endParaRPr lang="cs-CZ" dirty="0" smtClean="0"/>
          </a:p>
          <a:p>
            <a:pPr algn="just">
              <a:buFont typeface="Arial" pitchFamily="34" charset="0"/>
              <a:buChar char="•"/>
            </a:pPr>
            <a:endParaRPr lang="en-US" dirty="0"/>
          </a:p>
          <a:p>
            <a:pPr algn="just">
              <a:buFont typeface="Arial" pitchFamily="34" charset="0"/>
              <a:buChar char="•"/>
            </a:pPr>
            <a:endParaRPr lang="en-US" dirty="0" smtClean="0"/>
          </a:p>
          <a:p>
            <a:endParaRPr lang="en-US" dirty="0" smtClean="0"/>
          </a:p>
          <a:p>
            <a:pPr lvl="1" algn="just">
              <a:buNone/>
            </a:pPr>
            <a:endParaRPr lang="en-US" dirty="0" smtClean="0"/>
          </a:p>
          <a:p>
            <a:pPr lvl="1" algn="just"/>
            <a:endParaRPr lang="en-US" dirty="0" smtClean="0"/>
          </a:p>
          <a:p>
            <a:pPr lvl="1" algn="just"/>
            <a:endParaRPr lang="en-US" dirty="0" smtClean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266700" indent="-266700"/>
            <a:r>
              <a:rPr lang="cs-CZ" sz="2400" dirty="0" smtClean="0"/>
              <a:t>Pondělí 7. 10. 2013</a:t>
            </a:r>
            <a:endParaRPr lang="en-US" sz="2400" dirty="0" smtClean="0"/>
          </a:p>
        </p:txBody>
      </p:sp>
      <p:sp>
        <p:nvSpPr>
          <p:cNvPr id="14340" name="Zástupný symbol pro číslo snímku 3"/>
          <p:cNvSpPr>
            <a:spLocks noGrp="1"/>
          </p:cNvSpPr>
          <p:nvPr>
            <p:ph type="sldNum" sz="quarter" idx="10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D9C1CFC3-EDAD-4DA3-8122-E8E1549C6230}" type="slidenum">
              <a:rPr lang="cs-CZ"/>
              <a:pPr>
                <a:defRPr/>
              </a:pPr>
              <a:t>2</a:t>
            </a:fld>
            <a:endParaRPr lang="cs-CZ"/>
          </a:p>
        </p:txBody>
      </p:sp>
      <p:pic>
        <p:nvPicPr>
          <p:cNvPr id="11" name="Picture 2" descr="http://vitkovice.com/default/file/download/id/2325/inline/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5256" y="4505458"/>
            <a:ext cx="1602050" cy="191444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39813" y="1571883"/>
            <a:ext cx="7575901" cy="1960589"/>
          </a:xfrm>
        </p:spPr>
        <p:txBody>
          <a:bodyPr/>
          <a:lstStyle/>
          <a:p>
            <a:pPr algn="just">
              <a:buFont typeface="Arial" pitchFamily="34" charset="0"/>
              <a:buChar char="•"/>
            </a:pPr>
            <a:r>
              <a:rPr lang="cs-CZ" sz="4000" b="1" dirty="0"/>
              <a:t>9:30</a:t>
            </a:r>
            <a:r>
              <a:rPr lang="cs-CZ" sz="4000" b="1" dirty="0" smtClean="0"/>
              <a:t> </a:t>
            </a:r>
            <a:r>
              <a:rPr lang="cs-CZ" sz="4000" b="1" dirty="0" smtClean="0"/>
              <a:t>– Prezentace </a:t>
            </a:r>
            <a:r>
              <a:rPr lang="cs-CZ" sz="4000" b="1" dirty="0" err="1" smtClean="0"/>
              <a:t>eCall</a:t>
            </a:r>
            <a:r>
              <a:rPr lang="cs-CZ" sz="4000" b="1" dirty="0" smtClean="0"/>
              <a:t> 112</a:t>
            </a:r>
          </a:p>
          <a:p>
            <a:pPr algn="just">
              <a:buFont typeface="Arial" pitchFamily="34" charset="0"/>
              <a:buChar char="•"/>
            </a:pPr>
            <a:r>
              <a:rPr lang="cs-CZ" sz="4000" b="1" dirty="0" smtClean="0"/>
              <a:t>11:30 </a:t>
            </a:r>
            <a:r>
              <a:rPr lang="cs-CZ" sz="4000" b="1" dirty="0"/>
              <a:t>– Prezentace </a:t>
            </a:r>
            <a:r>
              <a:rPr lang="cs-CZ" sz="4000" b="1" dirty="0" err="1"/>
              <a:t>eCall</a:t>
            </a:r>
            <a:r>
              <a:rPr lang="cs-CZ" sz="4000" b="1" dirty="0"/>
              <a:t> </a:t>
            </a:r>
            <a:r>
              <a:rPr lang="cs-CZ" sz="4000" b="1" dirty="0" smtClean="0"/>
              <a:t>112</a:t>
            </a:r>
          </a:p>
          <a:p>
            <a:pPr marL="0" indent="0" algn="just"/>
            <a:r>
              <a:rPr lang="cs-CZ" sz="2800" dirty="0" smtClean="0"/>
              <a:t>     po tiskové konferenci</a:t>
            </a:r>
          </a:p>
          <a:p>
            <a:pPr marL="0" indent="0" algn="just"/>
            <a:endParaRPr lang="cs-CZ" sz="2800" dirty="0" smtClean="0"/>
          </a:p>
          <a:p>
            <a:pPr algn="just">
              <a:buFont typeface="Arial" pitchFamily="34" charset="0"/>
              <a:buChar char="•"/>
            </a:pPr>
            <a:r>
              <a:rPr lang="cs-CZ" sz="4000" b="1" dirty="0" smtClean="0"/>
              <a:t>13:30 </a:t>
            </a:r>
            <a:r>
              <a:rPr lang="cs-CZ" sz="4000" b="1" dirty="0"/>
              <a:t>– Prezentace </a:t>
            </a:r>
            <a:r>
              <a:rPr lang="cs-CZ" sz="4000" b="1" dirty="0" err="1"/>
              <a:t>eCall</a:t>
            </a:r>
            <a:r>
              <a:rPr lang="cs-CZ" sz="4000" b="1" dirty="0"/>
              <a:t> </a:t>
            </a:r>
            <a:r>
              <a:rPr lang="cs-CZ" sz="4000" b="1" dirty="0" smtClean="0"/>
              <a:t>112</a:t>
            </a:r>
          </a:p>
          <a:p>
            <a:pPr algn="just">
              <a:buFont typeface="Arial" pitchFamily="34" charset="0"/>
              <a:buChar char="•"/>
            </a:pPr>
            <a:r>
              <a:rPr lang="cs-CZ" sz="4000" b="1" dirty="0" smtClean="0"/>
              <a:t>15:30 </a:t>
            </a:r>
            <a:r>
              <a:rPr lang="cs-CZ" sz="4000" b="1" dirty="0"/>
              <a:t>– Prezentace </a:t>
            </a:r>
            <a:r>
              <a:rPr lang="cs-CZ" sz="4000" b="1" dirty="0" err="1"/>
              <a:t>eCall</a:t>
            </a:r>
            <a:r>
              <a:rPr lang="cs-CZ" sz="4000" b="1" dirty="0"/>
              <a:t> 112</a:t>
            </a:r>
            <a:endParaRPr lang="cs-CZ" sz="4000" dirty="0"/>
          </a:p>
          <a:p>
            <a:pPr algn="just">
              <a:buFont typeface="Arial" pitchFamily="34" charset="0"/>
              <a:buChar char="•"/>
            </a:pPr>
            <a:r>
              <a:rPr lang="cs-CZ" sz="2400" dirty="0" smtClean="0"/>
              <a:t>venkovní plocha A, vedle pavilonu V</a:t>
            </a:r>
          </a:p>
          <a:p>
            <a:pPr algn="just">
              <a:buFont typeface="Arial" pitchFamily="34" charset="0"/>
              <a:buChar char="•"/>
            </a:pPr>
            <a:r>
              <a:rPr lang="cs-CZ" sz="2400" dirty="0" smtClean="0"/>
              <a:t>délka každé prezentace cca. 15 minut</a:t>
            </a:r>
            <a:endParaRPr lang="cs-CZ" sz="2400" dirty="0"/>
          </a:p>
          <a:p>
            <a:pPr algn="just">
              <a:buFont typeface="Arial" pitchFamily="34" charset="0"/>
              <a:buChar char="•"/>
            </a:pPr>
            <a:endParaRPr lang="cs-CZ" sz="2400" dirty="0" smtClean="0"/>
          </a:p>
          <a:p>
            <a:pPr marL="0" indent="0" algn="just"/>
            <a:endParaRPr lang="cs-CZ" dirty="0" smtClean="0"/>
          </a:p>
          <a:p>
            <a:pPr algn="just">
              <a:buFont typeface="Arial" pitchFamily="34" charset="0"/>
              <a:buChar char="•"/>
            </a:pPr>
            <a:endParaRPr lang="en-US" dirty="0"/>
          </a:p>
          <a:p>
            <a:pPr algn="just">
              <a:buFont typeface="Arial" pitchFamily="34" charset="0"/>
              <a:buChar char="•"/>
            </a:pPr>
            <a:endParaRPr lang="en-US" dirty="0" smtClean="0"/>
          </a:p>
          <a:p>
            <a:endParaRPr lang="en-US" dirty="0" smtClean="0"/>
          </a:p>
          <a:p>
            <a:pPr lvl="1" algn="just">
              <a:buNone/>
            </a:pPr>
            <a:endParaRPr lang="en-US" dirty="0" smtClean="0"/>
          </a:p>
          <a:p>
            <a:pPr lvl="1" algn="just"/>
            <a:endParaRPr lang="en-US" dirty="0" smtClean="0"/>
          </a:p>
          <a:p>
            <a:pPr lvl="1" algn="just"/>
            <a:endParaRPr lang="en-US" dirty="0" smtClean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266700" indent="-266700"/>
            <a:r>
              <a:rPr lang="cs-CZ" sz="2400" dirty="0" smtClean="0"/>
              <a:t>Úterý 8. 10. 2013</a:t>
            </a:r>
            <a:endParaRPr lang="en-US" sz="2400" dirty="0" smtClean="0"/>
          </a:p>
        </p:txBody>
      </p:sp>
      <p:sp>
        <p:nvSpPr>
          <p:cNvPr id="14340" name="Zástupný symbol pro číslo snímku 3"/>
          <p:cNvSpPr>
            <a:spLocks noGrp="1"/>
          </p:cNvSpPr>
          <p:nvPr>
            <p:ph type="sldNum" sz="quarter" idx="10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D9C1CFC3-EDAD-4DA3-8122-E8E1549C6230}" type="slidenum">
              <a:rPr lang="cs-CZ"/>
              <a:pPr>
                <a:defRPr/>
              </a:pPr>
              <a:t>3</a:t>
            </a:fld>
            <a:endParaRPr lang="cs-CZ"/>
          </a:p>
        </p:txBody>
      </p:sp>
      <p:pic>
        <p:nvPicPr>
          <p:cNvPr id="11" name="Picture 2" descr="http://vitkovice.com/default/file/download/id/2325/inline/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1452" y="5014762"/>
            <a:ext cx="1175854" cy="140514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5149981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39813" y="1571883"/>
            <a:ext cx="7575901" cy="1960589"/>
          </a:xfrm>
        </p:spPr>
        <p:txBody>
          <a:bodyPr/>
          <a:lstStyle/>
          <a:p>
            <a:pPr algn="just">
              <a:buFont typeface="Arial" pitchFamily="34" charset="0"/>
              <a:buChar char="•"/>
            </a:pPr>
            <a:r>
              <a:rPr lang="cs-CZ" sz="4000" b="1" dirty="0"/>
              <a:t>9:30 – Prezentace </a:t>
            </a:r>
            <a:r>
              <a:rPr lang="cs-CZ" sz="4000" b="1" dirty="0" err="1"/>
              <a:t>eCall</a:t>
            </a:r>
            <a:r>
              <a:rPr lang="cs-CZ" sz="4000" b="1" dirty="0"/>
              <a:t> 112</a:t>
            </a:r>
          </a:p>
          <a:p>
            <a:pPr algn="just">
              <a:buFont typeface="Arial" pitchFamily="34" charset="0"/>
              <a:buChar char="•"/>
            </a:pPr>
            <a:r>
              <a:rPr lang="cs-CZ" sz="4000" b="1" dirty="0"/>
              <a:t>11:30 – Prezentace </a:t>
            </a:r>
            <a:r>
              <a:rPr lang="cs-CZ" sz="4000" b="1" dirty="0" err="1"/>
              <a:t>eCall</a:t>
            </a:r>
            <a:r>
              <a:rPr lang="cs-CZ" sz="4000" b="1" dirty="0"/>
              <a:t> 112</a:t>
            </a:r>
          </a:p>
          <a:p>
            <a:pPr algn="just">
              <a:buFont typeface="Arial" pitchFamily="34" charset="0"/>
              <a:buChar char="•"/>
            </a:pPr>
            <a:r>
              <a:rPr lang="cs-CZ" sz="4000" b="1" dirty="0"/>
              <a:t>13:30 – Prezentace </a:t>
            </a:r>
            <a:r>
              <a:rPr lang="cs-CZ" sz="4000" b="1" dirty="0" err="1"/>
              <a:t>eCall</a:t>
            </a:r>
            <a:r>
              <a:rPr lang="cs-CZ" sz="4000" b="1" dirty="0"/>
              <a:t> 112</a:t>
            </a:r>
          </a:p>
          <a:p>
            <a:pPr algn="just">
              <a:buFont typeface="Arial" pitchFamily="34" charset="0"/>
              <a:buChar char="•"/>
            </a:pPr>
            <a:r>
              <a:rPr lang="cs-CZ" sz="4000" b="1" dirty="0"/>
              <a:t>15:30 – Prezentace </a:t>
            </a:r>
            <a:r>
              <a:rPr lang="cs-CZ" sz="4000" b="1" dirty="0" err="1"/>
              <a:t>eCall</a:t>
            </a:r>
            <a:r>
              <a:rPr lang="cs-CZ" sz="4000" b="1" dirty="0"/>
              <a:t> 112</a:t>
            </a:r>
            <a:endParaRPr lang="cs-CZ" sz="4000" dirty="0"/>
          </a:p>
          <a:p>
            <a:pPr algn="just">
              <a:buFont typeface="Arial" pitchFamily="34" charset="0"/>
              <a:buChar char="•"/>
            </a:pPr>
            <a:endParaRPr lang="cs-CZ" sz="2400" dirty="0"/>
          </a:p>
          <a:p>
            <a:pPr algn="just">
              <a:buFont typeface="Arial" pitchFamily="34" charset="0"/>
              <a:buChar char="•"/>
            </a:pPr>
            <a:r>
              <a:rPr lang="cs-CZ" sz="2400" dirty="0"/>
              <a:t>v</a:t>
            </a:r>
            <a:r>
              <a:rPr lang="cs-CZ" sz="2400" dirty="0" smtClean="0"/>
              <a:t>enkovní plocha A, vedle pavilonu V</a:t>
            </a:r>
          </a:p>
          <a:p>
            <a:pPr algn="just">
              <a:buFont typeface="Arial" pitchFamily="34" charset="0"/>
              <a:buChar char="•"/>
            </a:pPr>
            <a:r>
              <a:rPr lang="cs-CZ" sz="2400" dirty="0" smtClean="0"/>
              <a:t>délka každé prezentace cca. 15 minut</a:t>
            </a:r>
            <a:endParaRPr lang="cs-CZ" sz="2400" dirty="0"/>
          </a:p>
          <a:p>
            <a:pPr algn="just">
              <a:buFont typeface="Arial" pitchFamily="34" charset="0"/>
              <a:buChar char="•"/>
            </a:pPr>
            <a:endParaRPr lang="cs-CZ" sz="2400" dirty="0" smtClean="0"/>
          </a:p>
          <a:p>
            <a:pPr marL="0" indent="0" algn="just"/>
            <a:endParaRPr lang="cs-CZ" dirty="0" smtClean="0"/>
          </a:p>
          <a:p>
            <a:pPr algn="just">
              <a:buFont typeface="Arial" pitchFamily="34" charset="0"/>
              <a:buChar char="•"/>
            </a:pPr>
            <a:endParaRPr lang="en-US" dirty="0"/>
          </a:p>
          <a:p>
            <a:pPr algn="just">
              <a:buFont typeface="Arial" pitchFamily="34" charset="0"/>
              <a:buChar char="•"/>
            </a:pPr>
            <a:endParaRPr lang="en-US" dirty="0" smtClean="0"/>
          </a:p>
          <a:p>
            <a:endParaRPr lang="en-US" dirty="0" smtClean="0"/>
          </a:p>
          <a:p>
            <a:pPr lvl="1" algn="just">
              <a:buNone/>
            </a:pPr>
            <a:endParaRPr lang="en-US" dirty="0" smtClean="0"/>
          </a:p>
          <a:p>
            <a:pPr lvl="1" algn="just"/>
            <a:endParaRPr lang="en-US" dirty="0" smtClean="0"/>
          </a:p>
          <a:p>
            <a:pPr lvl="1" algn="just"/>
            <a:endParaRPr lang="en-US" dirty="0" smtClean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266700" indent="-266700"/>
            <a:r>
              <a:rPr lang="cs-CZ" sz="2400" dirty="0" smtClean="0"/>
              <a:t>Středa 9. 10. 2013</a:t>
            </a:r>
            <a:endParaRPr lang="en-US" sz="2400" dirty="0" smtClean="0"/>
          </a:p>
        </p:txBody>
      </p:sp>
      <p:sp>
        <p:nvSpPr>
          <p:cNvPr id="14340" name="Zástupný symbol pro číslo snímku 3"/>
          <p:cNvSpPr>
            <a:spLocks noGrp="1"/>
          </p:cNvSpPr>
          <p:nvPr>
            <p:ph type="sldNum" sz="quarter" idx="10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D9C1CFC3-EDAD-4DA3-8122-E8E1549C6230}" type="slidenum">
              <a:rPr lang="cs-CZ"/>
              <a:pPr>
                <a:defRPr/>
              </a:pPr>
              <a:t>4</a:t>
            </a:fld>
            <a:endParaRPr lang="cs-CZ"/>
          </a:p>
        </p:txBody>
      </p:sp>
      <p:pic>
        <p:nvPicPr>
          <p:cNvPr id="11" name="Picture 2" descr="http://vitkovice.com/default/file/download/id/2325/inline/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5256" y="4505458"/>
            <a:ext cx="1602050" cy="191444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6531378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39813" y="1571883"/>
            <a:ext cx="7575901" cy="1960589"/>
          </a:xfrm>
        </p:spPr>
        <p:txBody>
          <a:bodyPr/>
          <a:lstStyle/>
          <a:p>
            <a:pPr algn="just">
              <a:buFont typeface="Arial" pitchFamily="34" charset="0"/>
              <a:buChar char="•"/>
            </a:pPr>
            <a:r>
              <a:rPr lang="cs-CZ" sz="4000" b="1" dirty="0"/>
              <a:t>9:30 – Prezentace </a:t>
            </a:r>
            <a:r>
              <a:rPr lang="cs-CZ" sz="4000" b="1" dirty="0" err="1"/>
              <a:t>eCall</a:t>
            </a:r>
            <a:r>
              <a:rPr lang="cs-CZ" sz="4000" b="1" dirty="0"/>
              <a:t> 112</a:t>
            </a:r>
          </a:p>
          <a:p>
            <a:pPr algn="just">
              <a:buFont typeface="Arial" pitchFamily="34" charset="0"/>
              <a:buChar char="•"/>
            </a:pPr>
            <a:r>
              <a:rPr lang="cs-CZ" sz="4000" b="1" dirty="0"/>
              <a:t>11:30 – Prezentace </a:t>
            </a:r>
            <a:r>
              <a:rPr lang="cs-CZ" sz="4000" b="1" dirty="0" err="1"/>
              <a:t>eCall</a:t>
            </a:r>
            <a:r>
              <a:rPr lang="cs-CZ" sz="4000" b="1" dirty="0"/>
              <a:t> 112</a:t>
            </a:r>
          </a:p>
          <a:p>
            <a:pPr algn="just">
              <a:buFont typeface="Arial" pitchFamily="34" charset="0"/>
              <a:buChar char="•"/>
            </a:pPr>
            <a:r>
              <a:rPr lang="cs-CZ" sz="4000" b="1" dirty="0"/>
              <a:t>13:30 – Prezentace </a:t>
            </a:r>
            <a:r>
              <a:rPr lang="cs-CZ" sz="4000" b="1" dirty="0" err="1"/>
              <a:t>eCall</a:t>
            </a:r>
            <a:r>
              <a:rPr lang="cs-CZ" sz="4000" b="1" dirty="0"/>
              <a:t> 112</a:t>
            </a:r>
          </a:p>
          <a:p>
            <a:pPr algn="just">
              <a:buFont typeface="Arial" pitchFamily="34" charset="0"/>
              <a:buChar char="•"/>
            </a:pPr>
            <a:r>
              <a:rPr lang="cs-CZ" sz="4000" b="1" dirty="0"/>
              <a:t>15:30 – Prezentace </a:t>
            </a:r>
            <a:r>
              <a:rPr lang="cs-CZ" sz="4000" b="1" dirty="0" err="1"/>
              <a:t>eCall</a:t>
            </a:r>
            <a:r>
              <a:rPr lang="cs-CZ" sz="4000" b="1" dirty="0"/>
              <a:t> 112</a:t>
            </a:r>
            <a:endParaRPr lang="cs-CZ" sz="4000" dirty="0"/>
          </a:p>
          <a:p>
            <a:pPr algn="just">
              <a:buFont typeface="Arial" pitchFamily="34" charset="0"/>
              <a:buChar char="•"/>
            </a:pPr>
            <a:endParaRPr lang="cs-CZ" sz="2400" dirty="0"/>
          </a:p>
          <a:p>
            <a:pPr algn="just">
              <a:buFont typeface="Arial" pitchFamily="34" charset="0"/>
              <a:buChar char="•"/>
            </a:pPr>
            <a:r>
              <a:rPr lang="cs-CZ" sz="2400" dirty="0"/>
              <a:t>v</a:t>
            </a:r>
            <a:r>
              <a:rPr lang="cs-CZ" sz="2400" dirty="0" smtClean="0"/>
              <a:t>enkovní plocha A, vedle pavilonu V</a:t>
            </a:r>
          </a:p>
          <a:p>
            <a:pPr algn="just">
              <a:buFont typeface="Arial" pitchFamily="34" charset="0"/>
              <a:buChar char="•"/>
            </a:pPr>
            <a:r>
              <a:rPr lang="cs-CZ" sz="2400" dirty="0" smtClean="0"/>
              <a:t>délka každé prezentace cca. 15 minut</a:t>
            </a:r>
            <a:endParaRPr lang="cs-CZ" sz="2400" dirty="0"/>
          </a:p>
          <a:p>
            <a:pPr algn="just">
              <a:buFont typeface="Arial" pitchFamily="34" charset="0"/>
              <a:buChar char="•"/>
            </a:pPr>
            <a:endParaRPr lang="cs-CZ" sz="2400" dirty="0" smtClean="0"/>
          </a:p>
          <a:p>
            <a:pPr marL="0" indent="0" algn="just"/>
            <a:endParaRPr lang="cs-CZ" dirty="0" smtClean="0"/>
          </a:p>
          <a:p>
            <a:pPr algn="just">
              <a:buFont typeface="Arial" pitchFamily="34" charset="0"/>
              <a:buChar char="•"/>
            </a:pPr>
            <a:endParaRPr lang="en-US" dirty="0"/>
          </a:p>
          <a:p>
            <a:pPr algn="just">
              <a:buFont typeface="Arial" pitchFamily="34" charset="0"/>
              <a:buChar char="•"/>
            </a:pPr>
            <a:endParaRPr lang="en-US" dirty="0" smtClean="0"/>
          </a:p>
          <a:p>
            <a:endParaRPr lang="en-US" dirty="0" smtClean="0"/>
          </a:p>
          <a:p>
            <a:pPr lvl="1" algn="just">
              <a:buNone/>
            </a:pPr>
            <a:endParaRPr lang="en-US" dirty="0" smtClean="0"/>
          </a:p>
          <a:p>
            <a:pPr lvl="1" algn="just"/>
            <a:endParaRPr lang="en-US" dirty="0" smtClean="0"/>
          </a:p>
          <a:p>
            <a:pPr lvl="1" algn="just"/>
            <a:endParaRPr lang="en-US" dirty="0" smtClean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266700" indent="-266700"/>
            <a:r>
              <a:rPr lang="cs-CZ" sz="2400" dirty="0" smtClean="0"/>
              <a:t>Čtvrtek 10. 10. 2013</a:t>
            </a:r>
            <a:endParaRPr lang="en-US" sz="2400" dirty="0" smtClean="0"/>
          </a:p>
        </p:txBody>
      </p:sp>
      <p:sp>
        <p:nvSpPr>
          <p:cNvPr id="14340" name="Zástupný symbol pro číslo snímku 3"/>
          <p:cNvSpPr>
            <a:spLocks noGrp="1"/>
          </p:cNvSpPr>
          <p:nvPr>
            <p:ph type="sldNum" sz="quarter" idx="10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D9C1CFC3-EDAD-4DA3-8122-E8E1549C6230}" type="slidenum">
              <a:rPr lang="cs-CZ"/>
              <a:pPr>
                <a:defRPr/>
              </a:pPr>
              <a:t>5</a:t>
            </a:fld>
            <a:endParaRPr lang="cs-CZ"/>
          </a:p>
        </p:txBody>
      </p:sp>
      <p:pic>
        <p:nvPicPr>
          <p:cNvPr id="11" name="Picture 2" descr="http://vitkovice.com/default/file/download/id/2325/inline/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5256" y="4505458"/>
            <a:ext cx="1602050" cy="191444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4145359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39813" y="1571883"/>
            <a:ext cx="7575901" cy="1960589"/>
          </a:xfrm>
        </p:spPr>
        <p:txBody>
          <a:bodyPr/>
          <a:lstStyle/>
          <a:p>
            <a:pPr algn="just">
              <a:buFont typeface="Arial" pitchFamily="34" charset="0"/>
              <a:buChar char="•"/>
            </a:pPr>
            <a:r>
              <a:rPr lang="cs-CZ" sz="4000" b="1" dirty="0"/>
              <a:t>9:30 – Prezentace </a:t>
            </a:r>
            <a:r>
              <a:rPr lang="cs-CZ" sz="4000" b="1" dirty="0" err="1"/>
              <a:t>eCall</a:t>
            </a:r>
            <a:r>
              <a:rPr lang="cs-CZ" sz="4000" b="1" dirty="0"/>
              <a:t> 112</a:t>
            </a:r>
          </a:p>
          <a:p>
            <a:pPr algn="just">
              <a:buFont typeface="Arial" pitchFamily="34" charset="0"/>
              <a:buChar char="•"/>
            </a:pPr>
            <a:r>
              <a:rPr lang="cs-CZ" sz="4000" b="1" dirty="0"/>
              <a:t>11:30 – Prezentace </a:t>
            </a:r>
            <a:r>
              <a:rPr lang="cs-CZ" sz="4000" b="1" dirty="0" err="1"/>
              <a:t>eCall</a:t>
            </a:r>
            <a:r>
              <a:rPr lang="cs-CZ" sz="4000" b="1" dirty="0"/>
              <a:t> 112</a:t>
            </a:r>
          </a:p>
          <a:p>
            <a:pPr algn="just">
              <a:buFont typeface="Arial" pitchFamily="34" charset="0"/>
              <a:buChar char="•"/>
            </a:pPr>
            <a:r>
              <a:rPr lang="cs-CZ" sz="4000" b="1" dirty="0"/>
              <a:t>13:30 – Prezentace </a:t>
            </a:r>
            <a:r>
              <a:rPr lang="cs-CZ" sz="4000" b="1" dirty="0" err="1"/>
              <a:t>eCall</a:t>
            </a:r>
            <a:r>
              <a:rPr lang="cs-CZ" sz="4000" b="1" dirty="0"/>
              <a:t> 112</a:t>
            </a:r>
          </a:p>
          <a:p>
            <a:pPr algn="just">
              <a:buFont typeface="Arial" pitchFamily="34" charset="0"/>
              <a:buChar char="•"/>
            </a:pPr>
            <a:r>
              <a:rPr lang="cs-CZ" sz="4000" b="1" dirty="0"/>
              <a:t>15:30 – Prezentace </a:t>
            </a:r>
            <a:r>
              <a:rPr lang="cs-CZ" sz="4000" b="1" dirty="0" err="1"/>
              <a:t>eCall</a:t>
            </a:r>
            <a:r>
              <a:rPr lang="cs-CZ" sz="4000" b="1" dirty="0"/>
              <a:t> 112</a:t>
            </a:r>
            <a:endParaRPr lang="cs-CZ" sz="4000" dirty="0"/>
          </a:p>
          <a:p>
            <a:pPr algn="just">
              <a:buFont typeface="Arial" pitchFamily="34" charset="0"/>
              <a:buChar char="•"/>
            </a:pPr>
            <a:endParaRPr lang="cs-CZ" sz="2400" dirty="0"/>
          </a:p>
          <a:p>
            <a:pPr algn="just">
              <a:buFont typeface="Arial" pitchFamily="34" charset="0"/>
              <a:buChar char="•"/>
            </a:pPr>
            <a:r>
              <a:rPr lang="cs-CZ" sz="2400" dirty="0"/>
              <a:t>v</a:t>
            </a:r>
            <a:r>
              <a:rPr lang="cs-CZ" sz="2400" dirty="0" smtClean="0"/>
              <a:t>enkovní plocha A, vedle pavilonu V</a:t>
            </a:r>
          </a:p>
          <a:p>
            <a:pPr algn="just">
              <a:buFont typeface="Arial" pitchFamily="34" charset="0"/>
              <a:buChar char="•"/>
            </a:pPr>
            <a:r>
              <a:rPr lang="cs-CZ" sz="2400" dirty="0" smtClean="0"/>
              <a:t>délka každé prezentace cca. 15 minut</a:t>
            </a:r>
            <a:endParaRPr lang="cs-CZ" sz="2400" dirty="0"/>
          </a:p>
          <a:p>
            <a:pPr algn="just">
              <a:buFont typeface="Arial" pitchFamily="34" charset="0"/>
              <a:buChar char="•"/>
            </a:pPr>
            <a:endParaRPr lang="cs-CZ" sz="2400" dirty="0" smtClean="0"/>
          </a:p>
          <a:p>
            <a:pPr marL="0" indent="0" algn="just"/>
            <a:endParaRPr lang="cs-CZ" dirty="0" smtClean="0"/>
          </a:p>
          <a:p>
            <a:pPr algn="just">
              <a:buFont typeface="Arial" pitchFamily="34" charset="0"/>
              <a:buChar char="•"/>
            </a:pPr>
            <a:endParaRPr lang="en-US" dirty="0"/>
          </a:p>
          <a:p>
            <a:pPr algn="just">
              <a:buFont typeface="Arial" pitchFamily="34" charset="0"/>
              <a:buChar char="•"/>
            </a:pPr>
            <a:endParaRPr lang="en-US" dirty="0" smtClean="0"/>
          </a:p>
          <a:p>
            <a:endParaRPr lang="en-US" dirty="0" smtClean="0"/>
          </a:p>
          <a:p>
            <a:pPr lvl="1" algn="just">
              <a:buNone/>
            </a:pPr>
            <a:endParaRPr lang="en-US" dirty="0" smtClean="0"/>
          </a:p>
          <a:p>
            <a:pPr lvl="1" algn="just"/>
            <a:endParaRPr lang="en-US" dirty="0" smtClean="0"/>
          </a:p>
          <a:p>
            <a:pPr lvl="1" algn="just"/>
            <a:endParaRPr lang="en-US" dirty="0" smtClean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266700" indent="-266700"/>
            <a:r>
              <a:rPr lang="cs-CZ" sz="2400" dirty="0" smtClean="0"/>
              <a:t>Pátek 11. 10. 2013</a:t>
            </a:r>
            <a:endParaRPr lang="en-US" sz="2400" dirty="0" smtClean="0"/>
          </a:p>
        </p:txBody>
      </p:sp>
      <p:sp>
        <p:nvSpPr>
          <p:cNvPr id="14340" name="Zástupný symbol pro číslo snímku 3"/>
          <p:cNvSpPr>
            <a:spLocks noGrp="1"/>
          </p:cNvSpPr>
          <p:nvPr>
            <p:ph type="sldNum" sz="quarter" idx="10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D9C1CFC3-EDAD-4DA3-8122-E8E1549C6230}" type="slidenum">
              <a:rPr lang="cs-CZ"/>
              <a:pPr>
                <a:defRPr/>
              </a:pPr>
              <a:t>6</a:t>
            </a:fld>
            <a:endParaRPr lang="cs-CZ"/>
          </a:p>
        </p:txBody>
      </p:sp>
      <p:pic>
        <p:nvPicPr>
          <p:cNvPr id="11" name="Picture 2" descr="http://vitkovice.com/default/file/download/id/2325/inline/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5256" y="4505458"/>
            <a:ext cx="1602050" cy="191444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4145359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rtfolio_VITS">
  <a:themeElements>
    <a:clrScheme name="sablona_vitkovice_machinery_group (2)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CCFF"/>
      </a:accent1>
      <a:accent2>
        <a:srgbClr val="CCCC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B9B9E7"/>
      </a:accent6>
      <a:hlink>
        <a:srgbClr val="3333CC"/>
      </a:hlink>
      <a:folHlink>
        <a:srgbClr val="AF67FF"/>
      </a:folHlink>
    </a:clrScheme>
    <a:fontScheme name="sablona_vitkovice_machinery_group (2)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63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63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ablona_vitkovice_machinery_group (2)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blona_vitkovice_machinery_group (2)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blona_vitkovice_machinery_group (2)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blona_vitkovice_machinery_group (2)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blona_vitkovice_machinery_group (2)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blona_vitkovice_machinery_group (2)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blona_vitkovice_machinery_group (2)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blona_vitkovice_machinery_group (2)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blona_vitkovice_machinery_group (2)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blona_vitkovice_machinery_group (2)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blona_vitkovice_machinery_group (2)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blona_vitkovice_machinery_group (2)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Výchozí návrh">
  <a:themeElements>
    <a:clrScheme name="2_Výchozí návrh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CCFF"/>
      </a:accent1>
      <a:accent2>
        <a:srgbClr val="CCCC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B9B9E7"/>
      </a:accent6>
      <a:hlink>
        <a:srgbClr val="3333CC"/>
      </a:hlink>
      <a:folHlink>
        <a:srgbClr val="AF67FF"/>
      </a:folHlink>
    </a:clrScheme>
    <a:fontScheme name="2_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63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63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Prezentace_sablona (3)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portfolio_VITS</Template>
  <TotalTime>8505</TotalTime>
  <Words>221</Words>
  <Application>Microsoft Office PowerPoint</Application>
  <PresentationFormat>Předvádění na obrazovce (4:3)</PresentationFormat>
  <Paragraphs>79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3</vt:i4>
      </vt:variant>
      <vt:variant>
        <vt:lpstr>Nadpisy snímků</vt:lpstr>
      </vt:variant>
      <vt:variant>
        <vt:i4>6</vt:i4>
      </vt:variant>
    </vt:vector>
  </HeadingPairs>
  <TitlesOfParts>
    <vt:vector size="9" baseType="lpstr">
      <vt:lpstr>portfolio_VITS</vt:lpstr>
      <vt:lpstr>2_Výchozí návrh</vt:lpstr>
      <vt:lpstr>Prezentace_sablona (3)</vt:lpstr>
      <vt:lpstr>Monitoring a Řízení stavu a pohybu průmyslových zařízení Prezentace ecall 112</vt:lpstr>
      <vt:lpstr>Pondělí 7. 10. 2013</vt:lpstr>
      <vt:lpstr>Úterý 8. 10. 2013</vt:lpstr>
      <vt:lpstr>Středa 9. 10. 2013</vt:lpstr>
      <vt:lpstr>Čtvrtek 10. 10. 2013</vt:lpstr>
      <vt:lpstr>Pátek 11. 10. 2013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VÍTKOVICE IT SOLUTIONS a.s.</dc:title>
  <dc:creator>Vozňák Jiří</dc:creator>
  <cp:lastModifiedBy>Šindel Petr</cp:lastModifiedBy>
  <cp:revision>444</cp:revision>
  <cp:lastPrinted>2007-02-15T22:42:18Z</cp:lastPrinted>
  <dcterms:created xsi:type="dcterms:W3CDTF">2011-04-06T08:32:21Z</dcterms:created>
  <dcterms:modified xsi:type="dcterms:W3CDTF">2013-10-03T10:49:17Z</dcterms:modified>
</cp:coreProperties>
</file>